
<file path=[Content_Types].xml><?xml version="1.0" encoding="utf-8"?>
<Types xmlns="http://schemas.openxmlformats.org/package/2006/content-types">
  <Override PartName="/ppt/slides/slide29.xml" ContentType="application/vnd.openxmlformats-officedocument.presentationml.slide+xml"/>
  <Override PartName="/ppt/slides/slide47.xml" ContentType="application/vnd.openxmlformats-officedocument.presentationml.slide+xml"/>
  <Override PartName="/ppt/slides/slide58.xml" ContentType="application/vnd.openxmlformats-officedocument.presentationml.slide+xml"/>
  <Override PartName="/ppt/slides/slide76.xml" ContentType="application/vnd.openxmlformats-officedocument.presentationml.slide+xml"/>
  <Override PartName="/ppt/notesSlides/notesSlide2.xml" ContentType="application/vnd.openxmlformats-officedocument.presentationml.notesSlide+xml"/>
  <Override PartName="/ppt/slides/slide4.xml" ContentType="application/vnd.openxmlformats-officedocument.presentationml.slide+xml"/>
  <Override PartName="/ppt/slides/slide18.xml" ContentType="application/vnd.openxmlformats-officedocument.presentationml.slide+xml"/>
  <Override PartName="/ppt/slides/slide36.xml" ContentType="application/vnd.openxmlformats-officedocument.presentationml.slide+xml"/>
  <Override PartName="/ppt/slides/slide54.xml" ContentType="application/vnd.openxmlformats-officedocument.presentationml.slide+xml"/>
  <Override PartName="/ppt/slides/slide65.xml" ContentType="application/vnd.openxmlformats-officedocument.presentationml.slide+xml"/>
  <Override PartName="/ppt/slideLayouts/slideLayout6.xml" ContentType="application/vnd.openxmlformats-officedocument.presentationml.slideLayout+xml"/>
  <Override PartName="/ppt/notesSlides/notesSlide38.xml" ContentType="application/vnd.openxmlformats-officedocument.presentationml.notesSlide+xml"/>
  <Override PartName="/ppt/notesSlides/notesSlide49.xml" ContentType="application/vnd.openxmlformats-officedocument.presentationml.notesSlide+xml"/>
  <Override PartName="/ppt/slides/slide25.xml" ContentType="application/vnd.openxmlformats-officedocument.presentationml.slide+xml"/>
  <Override PartName="/ppt/slides/slide43.xml" ContentType="application/vnd.openxmlformats-officedocument.presentationml.slide+xml"/>
  <Override PartName="/ppt/slides/slide7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notesSlides/notesSlide27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56.xml" ContentType="application/vnd.openxmlformats-officedocument.presentationml.notesSlide+xml"/>
  <Default Extension="xml" ContentType="application/xml"/>
  <Override PartName="/ppt/slides/slide14.xml" ContentType="application/vnd.openxmlformats-officedocument.presentationml.slide+xml"/>
  <Override PartName="/ppt/slides/slide32.xml" ContentType="application/vnd.openxmlformats-officedocument.presentationml.slide+xml"/>
  <Override PartName="/ppt/slides/slide50.xml" ContentType="application/vnd.openxmlformats-officedocument.presentationml.slide+xml"/>
  <Override PartName="/ppt/slides/slide61.xml" ContentType="application/vnd.openxmlformats-officedocument.presentationml.slide+xml"/>
  <Override PartName="/ppt/notesMasters/notesMaster1.xml" ContentType="application/vnd.openxmlformats-officedocument.presentationml.notesMaster+xml"/>
  <Override PartName="/ppt/notesSlides/notesSlide16.xml" ContentType="application/vnd.openxmlformats-officedocument.presentationml.notesSlide+xml"/>
  <Override PartName="/ppt/notesSlides/notesSlide34.xml" ContentType="application/vnd.openxmlformats-officedocument.presentationml.notesSlide+xml"/>
  <Override PartName="/ppt/slides/slide10.xml" ContentType="application/vnd.openxmlformats-officedocument.presentationml.slide+xml"/>
  <Override PartName="/ppt/slides/slide21.xml" ContentType="application/vnd.openxmlformats-officedocument.presentationml.slide+xml"/>
  <Override PartName="/ppt/tableStyles.xml" ContentType="application/vnd.openxmlformats-officedocument.presentationml.tableStyles+xml"/>
  <Override PartName="/ppt/notesSlides/notesSlide23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7.xml" ContentType="application/vnd.openxmlformats-officedocument.presentationml.notesSlide+xml"/>
  <Override PartName="/ppt/slides/slide9.xml" ContentType="application/vnd.openxmlformats-officedocument.presentationml.slide+xml"/>
  <Override PartName="/ppt/slides/slide59.xml" ContentType="application/vnd.openxmlformats-officedocument.presentationml.slide+xml"/>
  <Override PartName="/ppt/slides/slide77.xml" ContentType="application/vnd.openxmlformats-officedocument.presentationml.slide+xml"/>
  <Override PartName="/ppt/viewProps.xml" ContentType="application/vnd.openxmlformats-officedocument.presentationml.viewProps+xml"/>
  <Override PartName="/ppt/slides/slide5.xml" ContentType="application/vnd.openxmlformats-officedocument.presentationml.slide+xml"/>
  <Override PartName="/ppt/slides/slide19.xml" ContentType="application/vnd.openxmlformats-officedocument.presentationml.slide+xml"/>
  <Override PartName="/ppt/slides/slide48.xml" ContentType="application/vnd.openxmlformats-officedocument.presentationml.slide+xml"/>
  <Override PartName="/ppt/slides/slide66.xml" ContentType="application/vnd.openxmlformats-officedocument.presentationml.slide+xml"/>
  <Override PartName="/ppt/slideLayouts/slideLayout7.xml" ContentType="application/vnd.openxmlformats-officedocument.presentationml.slideLayout+xml"/>
  <Override PartName="/ppt/notesSlides/notesSlide3.xml" ContentType="application/vnd.openxmlformats-officedocument.presentationml.notesSlide+xml"/>
  <Override PartName="/ppt/slides/slide26.xml" ContentType="application/vnd.openxmlformats-officedocument.presentationml.slide+xml"/>
  <Override PartName="/ppt/slides/slide37.xml" ContentType="application/vnd.openxmlformats-officedocument.presentationml.slide+xml"/>
  <Override PartName="/ppt/slides/slide55.xml" ContentType="application/vnd.openxmlformats-officedocument.presentationml.slide+xml"/>
  <Override PartName="/ppt/slides/slide73.xml" ContentType="application/vnd.openxmlformats-officedocument.presentationml.slide+xml"/>
  <Override PartName="/ppt/presProps.xml" ContentType="application/vnd.openxmlformats-officedocument.presentationml.presProps+xml"/>
  <Override PartName="/ppt/theme/theme2.xml" ContentType="application/vnd.openxmlformats-officedocument.theme+xml"/>
  <Override PartName="/ppt/notesSlides/notesSlide39.xml" ContentType="application/vnd.openxmlformats-officedocument.presentationml.notesSlide+xml"/>
  <Override PartName="/ppt/slides/slide1.xml" ContentType="application/vnd.openxmlformats-officedocument.presentationml.slide+xml"/>
  <Override PartName="/ppt/slides/slide15.xml" ContentType="application/vnd.openxmlformats-officedocument.presentationml.slide+xml"/>
  <Override PartName="/ppt/slides/slide33.xml" ContentType="application/vnd.openxmlformats-officedocument.presentationml.slide+xml"/>
  <Override PartName="/ppt/slides/slide44.xml" ContentType="application/vnd.openxmlformats-officedocument.presentationml.slide+xml"/>
  <Override PartName="/ppt/slides/slide62.xml" ContentType="application/vnd.openxmlformats-officedocument.presentationml.slide+xml"/>
  <Override PartName="/ppt/slideLayouts/slideLayout3.xml" ContentType="application/vnd.openxmlformats-officedocument.presentationml.slideLayout+xml"/>
  <Override PartName="/ppt/notesSlides/notesSlide1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46.xml" ContentType="application/vnd.openxmlformats-officedocument.presentationml.notesSlide+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22.xml" ContentType="application/vnd.openxmlformats-officedocument.presentationml.slide+xml"/>
  <Override PartName="/ppt/slides/slide31.xml" ContentType="application/vnd.openxmlformats-officedocument.presentationml.slide+xml"/>
  <Override PartName="/ppt/slides/slide42.xml" ContentType="application/vnd.openxmlformats-officedocument.presentationml.slide+xml"/>
  <Override PartName="/ppt/slides/slide51.xml" ContentType="application/vnd.openxmlformats-officedocument.presentationml.slide+xml"/>
  <Override PartName="/ppt/slides/slide60.xml" ContentType="application/vnd.openxmlformats-officedocument.presentationml.slide+xml"/>
  <Override PartName="/ppt/slideLayouts/slideLayout1.xml" ContentType="application/vnd.openxmlformats-officedocument.presentationml.slideLayout+xml"/>
  <Override PartName="/ppt/notesSlides/notesSlide15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53.xml" ContentType="application/vnd.openxmlformats-officedocument.presentationml.notesSlide+xml"/>
  <Override PartName="/docProps/app.xml" ContentType="application/vnd.openxmlformats-officedocument.extended-properties+xml"/>
  <Override PartName="/ppt/slides/slide11.xml" ContentType="application/vnd.openxmlformats-officedocument.presentationml.slide+xml"/>
  <Override PartName="/ppt/slides/slide20.xml" ContentType="application/vnd.openxmlformats-officedocument.presentationml.slide+xml"/>
  <Override PartName="/ppt/slides/slide40.xml" ContentType="application/vnd.openxmlformats-officedocument.presentationml.slide+xml"/>
  <Override PartName="/ppt/notesSlides/notesSlide13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51.xml" ContentType="application/vnd.openxmlformats-officedocument.presentationml.notesSlide+xml"/>
  <Override PartName="/ppt/slideLayouts/slideLayout10.xml" ContentType="application/vnd.openxmlformats-officedocument.presentationml.slideLayout+xml"/>
  <Override PartName="/ppt/notesSlides/notesSlide8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6.xml" ContentType="application/vnd.openxmlformats-officedocument.presentationml.notesSlide+xml"/>
  <Override PartName="/ppt/slides/slide8.xml" ContentType="application/vnd.openxmlformats-officedocument.presentationml.slide+xml"/>
  <Override PartName="/ppt/slides/slide49.xml" ContentType="application/vnd.openxmlformats-officedocument.presentationml.slide+xml"/>
  <Override PartName="/ppt/slides/slide69.xml" ContentType="application/vnd.openxmlformats-officedocument.presentationml.slide+xml"/>
  <Override PartName="/ppt/handoutMasters/handoutMaster1.xml" ContentType="application/vnd.openxmlformats-officedocument.presentationml.handoutMaster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ppt/slides/slide6.xml" ContentType="application/vnd.openxmlformats-officedocument.presentationml.slide+xml"/>
  <Override PartName="/ppt/slides/slide38.xml" ContentType="application/vnd.openxmlformats-officedocument.presentationml.slide+xml"/>
  <Override PartName="/ppt/slides/slide56.xml" ContentType="application/vnd.openxmlformats-officedocument.presentationml.slide+xml"/>
  <Override PartName="/ppt/slides/slide67.xml" ContentType="application/vnd.openxmlformats-officedocument.presentationml.slide+xml"/>
  <Override PartName="/ppt/slideLayouts/slideLayout8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27.xml" ContentType="application/vnd.openxmlformats-officedocument.presentationml.slide+xml"/>
  <Override PartName="/ppt/slides/slide45.xml" ContentType="application/vnd.openxmlformats-officedocument.presentationml.slide+xml"/>
  <Override PartName="/ppt/slides/slide74.xml" ContentType="application/vnd.openxmlformats-officedocument.presentationml.slide+xml"/>
  <Override PartName="/ppt/slideLayouts/slideLayout4.xml" ContentType="application/vnd.openxmlformats-officedocument.presentationml.slideLayout+xml"/>
  <Override PartName="/ppt/theme/theme3.xml" ContentType="application/vnd.openxmlformats-officedocument.theme+xml"/>
  <Override PartName="/ppt/notesSlides/notesSlide29.xml" ContentType="application/vnd.openxmlformats-officedocument.presentationml.notesSlide+xml"/>
  <Override PartName="/ppt/notesSlides/notesSlide47.xml" ContentType="application/vnd.openxmlformats-officedocument.presentationml.notesSlide+xml"/>
  <Override PartName="/ppt/slides/slide2.xml" ContentType="application/vnd.openxmlformats-officedocument.presentationml.slide+xml"/>
  <Override PartName="/ppt/slides/slide16.xml" ContentType="application/vnd.openxmlformats-officedocument.presentationml.slide+xml"/>
  <Override PartName="/ppt/slides/slide34.xml" ContentType="application/vnd.openxmlformats-officedocument.presentationml.slide+xml"/>
  <Override PartName="/ppt/slides/slide52.xml" ContentType="application/vnd.openxmlformats-officedocument.presentationml.slide+xml"/>
  <Override PartName="/ppt/slides/slide63.xml" ContentType="application/vnd.openxmlformats-officedocument.presentationml.slide+xml"/>
  <Override PartName="/ppt/notesSlides/notesSlide18.xml" ContentType="application/vnd.openxmlformats-officedocument.presentationml.notesSlide+xml"/>
  <Override PartName="/ppt/notesSlides/notesSlide36.xml" ContentType="application/vnd.openxmlformats-officedocument.presentationml.notesSlide+xml"/>
  <Default Extension="rels" ContentType="application/vnd.openxmlformats-package.relationships+xml"/>
  <Override PartName="/ppt/slides/slide23.xml" ContentType="application/vnd.openxmlformats-officedocument.presentationml.slide+xml"/>
  <Override PartName="/ppt/slides/slide41.xml" ContentType="application/vnd.openxmlformats-officedocument.presentationml.slide+xml"/>
  <Override PartName="/ppt/slides/slide70.xml" ContentType="application/vnd.openxmlformats-officedocument.presentationml.slide+xml"/>
  <Override PartName="/ppt/notesSlides/notesSlide25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54.xml" ContentType="application/vnd.openxmlformats-officedocument.presentationml.notesSlide+xml"/>
  <Override PartName="/ppt/slides/slide12.xml" ContentType="application/vnd.openxmlformats-officedocument.presentationml.slide+xml"/>
  <Override PartName="/ppt/slides/slide30.xml" ContentType="application/vnd.openxmlformats-officedocument.presentationml.slide+xml"/>
  <Override PartName="/ppt/slideLayouts/slideLayout11.xml" ContentType="application/vnd.openxmlformats-officedocument.presentationml.slideLayout+xml"/>
  <Override PartName="/ppt/notesSlides/notesSlide14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10.xml" ContentType="application/vnd.openxmlformats-officedocument.presentationml.notesSlide+xml"/>
  <Override PartName="/ppt/slides/slide7.xml" ContentType="application/vnd.openxmlformats-officedocument.presentationml.slide+xml"/>
  <Override PartName="/ppt/slides/slide68.xml" ContentType="application/vnd.openxmlformats-officedocument.presentationml.slide+xml"/>
  <Override PartName="/ppt/slideLayouts/slideLayout9.xml" ContentType="application/vnd.openxmlformats-officedocument.presentationml.slideLayout+xml"/>
  <Override PartName="/ppt/notesSlides/notesSlide5.xml" ContentType="application/vnd.openxmlformats-officedocument.presentationml.notesSlide+xml"/>
  <Override PartName="/ppt/slides/slide28.xml" ContentType="application/vnd.openxmlformats-officedocument.presentationml.slide+xml"/>
  <Override PartName="/ppt/slides/slide39.xml" ContentType="application/vnd.openxmlformats-officedocument.presentationml.slide+xml"/>
  <Override PartName="/ppt/slides/slide57.xml" ContentType="application/vnd.openxmlformats-officedocument.presentationml.slide+xml"/>
  <Override PartName="/ppt/slides/slide75.xml" ContentType="application/vnd.openxmlformats-officedocument.presentationml.slide+xml"/>
  <Override PartName="/ppt/notesSlides/notesSlide1.xml" ContentType="application/vnd.openxmlformats-officedocument.presentationml.notesSlide+xml"/>
  <Override PartName="/ppt/slides/slide3.xml" ContentType="application/vnd.openxmlformats-officedocument.presentationml.slide+xml"/>
  <Override PartName="/ppt/slides/slide17.xml" ContentType="application/vnd.openxmlformats-officedocument.presentationml.slide+xml"/>
  <Override PartName="/ppt/slides/slide46.xml" ContentType="application/vnd.openxmlformats-officedocument.presentationml.slide+xml"/>
  <Override PartName="/ppt/slides/slide64.xml" ContentType="application/vnd.openxmlformats-officedocument.presentationml.slide+xml"/>
  <Override PartName="/ppt/slideLayouts/slideLayout5.xml" ContentType="application/vnd.openxmlformats-officedocument.presentationml.slideLayout+xml"/>
  <Override PartName="/ppt/notesSlides/notesSlide19.xml" ContentType="application/vnd.openxmlformats-officedocument.presentationml.notesSlide+xml"/>
  <Override PartName="/ppt/notesSlides/notesSlide48.xml" ContentType="application/vnd.openxmlformats-officedocument.presentationml.notesSlide+xml"/>
  <Override PartName="/ppt/slides/slide24.xml" ContentType="application/vnd.openxmlformats-officedocument.presentationml.slide+xml"/>
  <Override PartName="/ppt/slides/slide35.xml" ContentType="application/vnd.openxmlformats-officedocument.presentationml.slide+xml"/>
  <Override PartName="/ppt/slides/slide53.xml" ContentType="application/vnd.openxmlformats-officedocument.presentationml.slide+xml"/>
  <Override PartName="/ppt/slides/slide71.xml" ContentType="application/vnd.openxmlformats-officedocument.presentationml.slide+xml"/>
  <Default Extension="jpeg" ContentType="image/jpeg"/>
  <Override PartName="/ppt/notesSlides/notesSlide37.xml" ContentType="application/vnd.openxmlformats-officedocument.presentationml.notesSlide+xml"/>
  <Override PartName="/ppt/notesSlides/notesSlide55.xml" ContentType="application/vnd.openxmlformats-officedocument.presentationml.notesSlide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79"/>
  </p:notesMasterIdLst>
  <p:handoutMasterIdLst>
    <p:handoutMasterId r:id="rId80"/>
  </p:handoutMasterIdLst>
  <p:sldIdLst>
    <p:sldId id="281" r:id="rId2"/>
    <p:sldId id="318" r:id="rId3"/>
    <p:sldId id="308" r:id="rId4"/>
    <p:sldId id="320" r:id="rId5"/>
    <p:sldId id="292" r:id="rId6"/>
    <p:sldId id="283" r:id="rId7"/>
    <p:sldId id="280" r:id="rId8"/>
    <p:sldId id="321" r:id="rId9"/>
    <p:sldId id="322" r:id="rId10"/>
    <p:sldId id="317" r:id="rId11"/>
    <p:sldId id="325" r:id="rId12"/>
    <p:sldId id="287" r:id="rId13"/>
    <p:sldId id="288" r:id="rId14"/>
    <p:sldId id="284" r:id="rId15"/>
    <p:sldId id="327" r:id="rId16"/>
    <p:sldId id="324" r:id="rId17"/>
    <p:sldId id="326" r:id="rId18"/>
    <p:sldId id="279" r:id="rId19"/>
    <p:sldId id="278" r:id="rId20"/>
    <p:sldId id="290" r:id="rId21"/>
    <p:sldId id="296" r:id="rId22"/>
    <p:sldId id="258" r:id="rId23"/>
    <p:sldId id="329" r:id="rId24"/>
    <p:sldId id="330" r:id="rId25"/>
    <p:sldId id="328" r:id="rId26"/>
    <p:sldId id="297" r:id="rId27"/>
    <p:sldId id="294" r:id="rId28"/>
    <p:sldId id="332" r:id="rId29"/>
    <p:sldId id="333" r:id="rId30"/>
    <p:sldId id="271" r:id="rId31"/>
    <p:sldId id="335" r:id="rId32"/>
    <p:sldId id="337" r:id="rId33"/>
    <p:sldId id="266" r:id="rId34"/>
    <p:sldId id="338" r:id="rId35"/>
    <p:sldId id="273" r:id="rId36"/>
    <p:sldId id="339" r:id="rId37"/>
    <p:sldId id="334" r:id="rId38"/>
    <p:sldId id="262" r:id="rId39"/>
    <p:sldId id="276" r:id="rId40"/>
    <p:sldId id="367" r:id="rId41"/>
    <p:sldId id="305" r:id="rId42"/>
    <p:sldId id="306" r:id="rId43"/>
    <p:sldId id="310" r:id="rId44"/>
    <p:sldId id="311" r:id="rId45"/>
    <p:sldId id="342" r:id="rId46"/>
    <p:sldId id="343" r:id="rId47"/>
    <p:sldId id="344" r:id="rId48"/>
    <p:sldId id="345" r:id="rId49"/>
    <p:sldId id="346" r:id="rId50"/>
    <p:sldId id="347" r:id="rId51"/>
    <p:sldId id="349" r:id="rId52"/>
    <p:sldId id="350" r:id="rId53"/>
    <p:sldId id="351" r:id="rId54"/>
    <p:sldId id="352" r:id="rId55"/>
    <p:sldId id="353" r:id="rId56"/>
    <p:sldId id="313" r:id="rId57"/>
    <p:sldId id="277" r:id="rId58"/>
    <p:sldId id="312" r:id="rId59"/>
    <p:sldId id="340" r:id="rId60"/>
    <p:sldId id="303" r:id="rId61"/>
    <p:sldId id="315" r:id="rId62"/>
    <p:sldId id="354" r:id="rId63"/>
    <p:sldId id="357" r:id="rId64"/>
    <p:sldId id="358" r:id="rId65"/>
    <p:sldId id="359" r:id="rId66"/>
    <p:sldId id="360" r:id="rId67"/>
    <p:sldId id="361" r:id="rId68"/>
    <p:sldId id="366" r:id="rId69"/>
    <p:sldId id="365" r:id="rId70"/>
    <p:sldId id="363" r:id="rId71"/>
    <p:sldId id="364" r:id="rId72"/>
    <p:sldId id="355" r:id="rId73"/>
    <p:sldId id="299" r:id="rId74"/>
    <p:sldId id="323" r:id="rId75"/>
    <p:sldId id="309" r:id="rId76"/>
    <p:sldId id="319" r:id="rId77"/>
    <p:sldId id="316" r:id="rId78"/>
  </p:sldIdLst>
  <p:sldSz cx="9144000" cy="6858000" type="screen4x3"/>
  <p:notesSz cx="9144000" cy="6858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 xmlns="">
          <a:srgbClr val="FF0000"/>
        </p14:laserClr>
      </p:ext>
      <p:ext uri="{2FDB2607-1784-4EEB-B798-7EB5836EED8A}">
        <p14:showMediaCtrls xmlns:p14="http://schemas.microsoft.com/office/powerpoint/2010/main" xmlns="" val="1"/>
      </p:ext>
    </p:extLst>
  </p:showPr>
  <p:clrMru>
    <a:srgbClr val="FFFF99"/>
    <a:srgbClr val="FFFF66"/>
    <a:srgbClr val="636462"/>
    <a:srgbClr val="003A65"/>
    <a:srgbClr val="BBD236"/>
    <a:srgbClr val="5D9FCA"/>
    <a:srgbClr val="006B85"/>
    <a:srgbClr val="D3562A"/>
    <a:srgbClr val="E2231A"/>
    <a:srgbClr val="BE1E2D"/>
  </p:clrMru>
  <p:extLst>
    <p:ext uri="{E76CE94A-603C-4142-B9EB-6D1370010A27}">
      <p14:discardImageEditData xmlns:p14="http://schemas.microsoft.com/office/powerpoint/2010/main" xmlns="" val="0"/>
    </p:ext>
    <p:ext uri="{D31A062A-798A-4329-ABDD-BBA856620510}">
      <p14:defaultImageDpi xmlns:p14="http://schemas.microsoft.com/office/powerpoint/2010/main" xmlns="" val="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showOutlineIcons="0">
    <p:restoredLeft sz="15621" autoAdjust="0"/>
    <p:restoredTop sz="94714" autoAdjust="0"/>
  </p:normalViewPr>
  <p:slideViewPr>
    <p:cSldViewPr snapToObjects="1">
      <p:cViewPr>
        <p:scale>
          <a:sx n="100" d="100"/>
          <a:sy n="100" d="100"/>
        </p:scale>
        <p:origin x="-702" y="17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75" d="100"/>
        <a:sy n="75" d="100"/>
      </p:scale>
      <p:origin x="0" y="0"/>
    </p:cViewPr>
  </p:sorterViewPr>
  <p:notesViewPr>
    <p:cSldViewPr snapToObjects="1">
      <p:cViewPr varScale="1">
        <p:scale>
          <a:sx n="70" d="100"/>
          <a:sy n="70" d="100"/>
        </p:scale>
        <p:origin x="-2766" y="-108"/>
      </p:cViewPr>
      <p:guideLst>
        <p:guide orient="horz" pos="2160"/>
        <p:guide pos="2880"/>
      </p:guideLst>
    </p:cSldViewPr>
  </p:notes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76" Type="http://schemas.openxmlformats.org/officeDocument/2006/relationships/slide" Target="slides/slide75.xml"/><Relationship Id="rId84" Type="http://schemas.openxmlformats.org/officeDocument/2006/relationships/tableStyles" Target="tableStyles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slide" Target="slides/slide65.xml"/><Relationship Id="rId74" Type="http://schemas.openxmlformats.org/officeDocument/2006/relationships/slide" Target="slides/slide73.xml"/><Relationship Id="rId79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82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77" Type="http://schemas.openxmlformats.org/officeDocument/2006/relationships/slide" Target="slides/slide76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80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83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5179484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D8EB916-337B-47FE-BD54-1335D95D2311}" type="datetimeFigureOut">
              <a:rPr lang="en-US" smtClean="0"/>
              <a:pPr/>
              <a:t>4/4/2016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651391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5179484" y="651391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F45278A-A0C6-4CE4-A64E-FA49AB5B7505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4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79484" y="0"/>
            <a:ext cx="3962400" cy="344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C828E6B-7EA2-6244-960C-159F7266F368}" type="datetimeFigureOut">
              <a:rPr lang="en-US" smtClean="0"/>
              <a:pPr/>
              <a:t>4/4/2016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028950" y="857250"/>
            <a:ext cx="3086100" cy="23145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300412"/>
            <a:ext cx="7315200" cy="2700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13910"/>
            <a:ext cx="3962400" cy="344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79484" y="6513910"/>
            <a:ext cx="3962400" cy="344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2A345DB-A25A-B14F-859B-BDC0188E6D0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72702000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1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2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3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4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5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6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7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9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0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1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3.xml"/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4.xml"/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5.xml"/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A345DB-A25A-B14F-859B-BDC0188E6D0B}" type="slidenum">
              <a:rPr lang="en-US" smtClean="0"/>
              <a:pPr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94715409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A345DB-A25A-B14F-859B-BDC0188E6D0B}" type="slidenum">
              <a:rPr lang="en-US" smtClean="0"/>
              <a:pPr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94715409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A345DB-A25A-B14F-859B-BDC0188E6D0B}" type="slidenum">
              <a:rPr lang="en-US" smtClean="0"/>
              <a:pPr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94715409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A345DB-A25A-B14F-859B-BDC0188E6D0B}" type="slidenum">
              <a:rPr lang="en-US" smtClean="0"/>
              <a:pPr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94715409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A345DB-A25A-B14F-859B-BDC0188E6D0B}" type="slidenum">
              <a:rPr lang="en-US" smtClean="0"/>
              <a:pPr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94715409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A345DB-A25A-B14F-859B-BDC0188E6D0B}" type="slidenum">
              <a:rPr lang="en-US" smtClean="0"/>
              <a:pPr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94715409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A345DB-A25A-B14F-859B-BDC0188E6D0B}" type="slidenum">
              <a:rPr lang="en-US" smtClean="0"/>
              <a:pPr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94715409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A345DB-A25A-B14F-859B-BDC0188E6D0B}" type="slidenum">
              <a:rPr lang="en-US" smtClean="0"/>
              <a:pPr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94715409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A345DB-A25A-B14F-859B-BDC0188E6D0B}" type="slidenum">
              <a:rPr lang="en-US" smtClean="0"/>
              <a:pPr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94715409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A345DB-A25A-B14F-859B-BDC0188E6D0B}" type="slidenum">
              <a:rPr lang="en-US" smtClean="0"/>
              <a:pPr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947154097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A345DB-A25A-B14F-859B-BDC0188E6D0B}" type="slidenum">
              <a:rPr lang="en-US" smtClean="0"/>
              <a:pPr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94715409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A345DB-A25A-B14F-859B-BDC0188E6D0B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947154097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A345DB-A25A-B14F-859B-BDC0188E6D0B}" type="slidenum">
              <a:rPr lang="en-US" smtClean="0"/>
              <a:pPr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947154097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A345DB-A25A-B14F-859B-BDC0188E6D0B}" type="slidenum">
              <a:rPr lang="en-US" smtClean="0"/>
              <a:pPr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947154097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A345DB-A25A-B14F-859B-BDC0188E6D0B}" type="slidenum">
              <a:rPr lang="en-US" smtClean="0"/>
              <a:pPr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947154097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A345DB-A25A-B14F-859B-BDC0188E6D0B}" type="slidenum">
              <a:rPr lang="en-US" smtClean="0"/>
              <a:pPr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947154097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A345DB-A25A-B14F-859B-BDC0188E6D0B}" type="slidenum">
              <a:rPr lang="en-US" smtClean="0"/>
              <a:pPr/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947154097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A345DB-A25A-B14F-859B-BDC0188E6D0B}" type="slidenum">
              <a:rPr lang="en-US" smtClean="0"/>
              <a:pPr/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947154097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A345DB-A25A-B14F-859B-BDC0188E6D0B}" type="slidenum">
              <a:rPr lang="en-US" smtClean="0"/>
              <a:pPr/>
              <a:t>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947154097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A345DB-A25A-B14F-859B-BDC0188E6D0B}" type="slidenum">
              <a:rPr lang="en-US" smtClean="0"/>
              <a:pPr/>
              <a:t>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947154097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A345DB-A25A-B14F-859B-BDC0188E6D0B}" type="slidenum">
              <a:rPr lang="en-US" smtClean="0"/>
              <a:pPr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947154097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A345DB-A25A-B14F-859B-BDC0188E6D0B}" type="slidenum">
              <a:rPr lang="en-US" smtClean="0"/>
              <a:pPr/>
              <a:t>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94715409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A345DB-A25A-B14F-859B-BDC0188E6D0B}" type="slidenum">
              <a:rPr lang="en-US" smtClean="0"/>
              <a:pPr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947154097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A345DB-A25A-B14F-859B-BDC0188E6D0B}" type="slidenum">
              <a:rPr lang="en-US" smtClean="0"/>
              <a:pPr/>
              <a:t>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947154097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A345DB-A25A-B14F-859B-BDC0188E6D0B}" type="slidenum">
              <a:rPr lang="en-US" smtClean="0"/>
              <a:pPr/>
              <a:t>49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947154097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A345DB-A25A-B14F-859B-BDC0188E6D0B}" type="slidenum">
              <a:rPr lang="en-US" smtClean="0"/>
              <a:pPr/>
              <a:t>50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947154097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A345DB-A25A-B14F-859B-BDC0188E6D0B}" type="slidenum">
              <a:rPr lang="en-US" smtClean="0"/>
              <a:pPr/>
              <a:t>51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947154097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A345DB-A25A-B14F-859B-BDC0188E6D0B}" type="slidenum">
              <a:rPr lang="en-US" smtClean="0"/>
              <a:pPr/>
              <a:t>52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947154097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A345DB-A25A-B14F-859B-BDC0188E6D0B}" type="slidenum">
              <a:rPr lang="en-US" smtClean="0"/>
              <a:pPr/>
              <a:t>53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947154097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A345DB-A25A-B14F-859B-BDC0188E6D0B}" type="slidenum">
              <a:rPr lang="en-US" smtClean="0"/>
              <a:pPr/>
              <a:t>54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947154097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A345DB-A25A-B14F-859B-BDC0188E6D0B}" type="slidenum">
              <a:rPr lang="en-US" smtClean="0"/>
              <a:pPr/>
              <a:t>55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947154097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A345DB-A25A-B14F-859B-BDC0188E6D0B}" type="slidenum">
              <a:rPr lang="en-US" smtClean="0"/>
              <a:pPr/>
              <a:t>56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947154097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A345DB-A25A-B14F-859B-BDC0188E6D0B}" type="slidenum">
              <a:rPr lang="en-US" smtClean="0"/>
              <a:pPr/>
              <a:t>57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94715409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A345DB-A25A-B14F-859B-BDC0188E6D0B}" type="slidenum">
              <a:rPr lang="en-US" smtClean="0"/>
              <a:pPr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947154097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A345DB-A25A-B14F-859B-BDC0188E6D0B}" type="slidenum">
              <a:rPr lang="en-US" smtClean="0"/>
              <a:pPr/>
              <a:t>58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947154097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A345DB-A25A-B14F-859B-BDC0188E6D0B}" type="slidenum">
              <a:rPr lang="en-US" smtClean="0"/>
              <a:pPr/>
              <a:t>60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947154097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A345DB-A25A-B14F-859B-BDC0188E6D0B}" type="slidenum">
              <a:rPr lang="en-US" smtClean="0"/>
              <a:pPr/>
              <a:t>61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947154097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A345DB-A25A-B14F-859B-BDC0188E6D0B}" type="slidenum">
              <a:rPr lang="en-US" smtClean="0"/>
              <a:pPr/>
              <a:t>62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947154097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A345DB-A25A-B14F-859B-BDC0188E6D0B}" type="slidenum">
              <a:rPr lang="en-US" smtClean="0"/>
              <a:pPr/>
              <a:t>63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947154097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A345DB-A25A-B14F-859B-BDC0188E6D0B}" type="slidenum">
              <a:rPr lang="en-US" smtClean="0"/>
              <a:pPr/>
              <a:t>64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947154097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A345DB-A25A-B14F-859B-BDC0188E6D0B}" type="slidenum">
              <a:rPr lang="en-US" smtClean="0"/>
              <a:pPr/>
              <a:t>65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947154097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A345DB-A25A-B14F-859B-BDC0188E6D0B}" type="slidenum">
              <a:rPr lang="en-US" smtClean="0"/>
              <a:pPr/>
              <a:t>66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947154097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A345DB-A25A-B14F-859B-BDC0188E6D0B}" type="slidenum">
              <a:rPr lang="en-US" smtClean="0"/>
              <a:pPr/>
              <a:t>67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947154097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A345DB-A25A-B14F-859B-BDC0188E6D0B}" type="slidenum">
              <a:rPr lang="en-US" smtClean="0"/>
              <a:pPr/>
              <a:t>68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94715409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A345DB-A25A-B14F-859B-BDC0188E6D0B}" type="slidenum">
              <a:rPr lang="en-US" smtClean="0"/>
              <a:pPr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947154097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A345DB-A25A-B14F-859B-BDC0188E6D0B}" type="slidenum">
              <a:rPr lang="en-US" smtClean="0"/>
              <a:pPr/>
              <a:t>69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947154097"/>
      </p:ext>
    </p:extLst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A345DB-A25A-B14F-859B-BDC0188E6D0B}" type="slidenum">
              <a:rPr lang="en-US" smtClean="0"/>
              <a:pPr/>
              <a:t>70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947154097"/>
      </p:ext>
    </p:extLst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A345DB-A25A-B14F-859B-BDC0188E6D0B}" type="slidenum">
              <a:rPr lang="en-US" smtClean="0"/>
              <a:pPr/>
              <a:t>71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947154097"/>
      </p:ext>
    </p:extLst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A345DB-A25A-B14F-859B-BDC0188E6D0B}" type="slidenum">
              <a:rPr lang="en-US" smtClean="0"/>
              <a:pPr/>
              <a:t>73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947154097"/>
      </p:ext>
    </p:extLst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A345DB-A25A-B14F-859B-BDC0188E6D0B}" type="slidenum">
              <a:rPr lang="en-US" smtClean="0"/>
              <a:pPr/>
              <a:t>74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947154097"/>
      </p:ext>
    </p:extLst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A345DB-A25A-B14F-859B-BDC0188E6D0B}" type="slidenum">
              <a:rPr lang="en-US" smtClean="0"/>
              <a:pPr/>
              <a:t>75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947154097"/>
      </p:ext>
    </p:extLst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A345DB-A25A-B14F-859B-BDC0188E6D0B}" type="slidenum">
              <a:rPr lang="en-US" smtClean="0"/>
              <a:pPr/>
              <a:t>77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94715409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A345DB-A25A-B14F-859B-BDC0188E6D0B}" type="slidenum">
              <a:rPr lang="en-US" smtClean="0"/>
              <a:pPr/>
              <a:t>8</a:t>
            </a:fld>
            <a:endParaRPr 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A345DB-A25A-B14F-859B-BDC0188E6D0B}" type="slidenum">
              <a:rPr lang="en-US" smtClean="0"/>
              <a:pPr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94715409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A345DB-A25A-B14F-859B-BDC0188E6D0B}" type="slidenum">
              <a:rPr lang="en-US" smtClean="0"/>
              <a:pPr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94715409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A345DB-A25A-B14F-859B-BDC0188E6D0B}" type="slidenum">
              <a:rPr lang="en-US" smtClean="0"/>
              <a:pPr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94715409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378466"/>
            <a:ext cx="8153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457200" y="3112034"/>
            <a:ext cx="4383741" cy="1306285"/>
          </a:xfrm>
        </p:spPr>
        <p:txBody>
          <a:bodyPr>
            <a:normAutofit/>
          </a:bodyPr>
          <a:lstStyle>
            <a:lvl1pPr marL="0" indent="0" algn="l">
              <a:buNone/>
              <a:defRPr sz="2000">
                <a:solidFill>
                  <a:srgbClr val="003A65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This is a subtitle for the presentation that can be extended to three lines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 hasCustomPrompt="1"/>
          </p:nvPr>
        </p:nvSpPr>
        <p:spPr>
          <a:xfrm>
            <a:off x="1936375" y="2405344"/>
            <a:ext cx="1725152" cy="400110"/>
          </a:xfrm>
        </p:spPr>
        <p:txBody>
          <a:bodyPr wrap="none" anchor="ctr">
            <a:spAutoFit/>
          </a:bodyPr>
          <a:lstStyle>
            <a:lvl1pPr marL="0" indent="0">
              <a:buNone/>
              <a:defRPr sz="2000" b="1">
                <a:solidFill>
                  <a:srgbClr val="BBD236"/>
                </a:solidFill>
              </a:defRPr>
            </a:lvl1pPr>
          </a:lstStyle>
          <a:p>
            <a:pPr lvl="0"/>
            <a:r>
              <a:rPr lang="en-US" dirty="0" smtClean="0"/>
              <a:t>Add Number</a:t>
            </a:r>
            <a:endParaRPr lang="en-US" dirty="0"/>
          </a:p>
        </p:txBody>
      </p:sp>
      <p:sp>
        <p:nvSpPr>
          <p:cNvPr id="6" name="TextBox 5"/>
          <p:cNvSpPr txBox="1"/>
          <p:nvPr userDrawn="1"/>
        </p:nvSpPr>
        <p:spPr>
          <a:xfrm>
            <a:off x="457201" y="2405344"/>
            <a:ext cx="164822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en-US" sz="2000" b="1" i="0" dirty="0" smtClean="0">
                <a:solidFill>
                  <a:srgbClr val="BBD236"/>
                </a:solidFill>
                <a:latin typeface="Arial" charset="0"/>
                <a:ea typeface="Arial" charset="0"/>
                <a:cs typeface="Arial" charset="0"/>
              </a:rPr>
              <a:t>Session ID:</a:t>
            </a:r>
            <a:endParaRPr lang="en-US" sz="2000" b="1" i="0" dirty="0">
              <a:solidFill>
                <a:srgbClr val="BBD236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16" name="Text Placeholder 15"/>
          <p:cNvSpPr>
            <a:spLocks noGrp="1"/>
          </p:cNvSpPr>
          <p:nvPr>
            <p:ph type="body" sz="quarter" idx="11" hasCustomPrompt="1"/>
          </p:nvPr>
        </p:nvSpPr>
        <p:spPr>
          <a:xfrm>
            <a:off x="799766" y="6239435"/>
            <a:ext cx="2719521" cy="307922"/>
          </a:xfrm>
        </p:spPr>
        <p:txBody>
          <a:bodyPr>
            <a:noAutofit/>
          </a:bodyPr>
          <a:lstStyle>
            <a:lvl1pPr marL="0" indent="0">
              <a:buNone/>
              <a:defRPr sz="1400" baseline="0">
                <a:solidFill>
                  <a:srgbClr val="5D9FCA"/>
                </a:solidFill>
              </a:defRPr>
            </a:lvl1pPr>
          </a:lstStyle>
          <a:p>
            <a:pPr lvl="0"/>
            <a:r>
              <a:rPr lang="en-US" smtClean="0"/>
              <a:t>@ Enter </a:t>
            </a:r>
            <a:r>
              <a:rPr lang="en-US" dirty="0" smtClean="0"/>
              <a:t>Twitter Handle</a:t>
            </a:r>
            <a:endParaRPr lang="en-US" dirty="0"/>
          </a:p>
        </p:txBody>
      </p:sp>
      <p:sp>
        <p:nvSpPr>
          <p:cNvPr id="23" name="TextBox 22"/>
          <p:cNvSpPr txBox="1"/>
          <p:nvPr userDrawn="1"/>
        </p:nvSpPr>
        <p:spPr>
          <a:xfrm>
            <a:off x="457200" y="4710313"/>
            <a:ext cx="3000615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300" b="1" i="0" dirty="0" smtClean="0">
                <a:solidFill>
                  <a:srgbClr val="636462"/>
                </a:solidFill>
                <a:latin typeface="Arial" charset="0"/>
                <a:ea typeface="Arial" charset="0"/>
                <a:cs typeface="Arial" charset="0"/>
              </a:rPr>
              <a:t>Prepared by:</a:t>
            </a:r>
            <a:endParaRPr lang="en-US" sz="1300" b="1" i="0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2" hasCustomPrompt="1"/>
          </p:nvPr>
        </p:nvSpPr>
        <p:spPr>
          <a:xfrm>
            <a:off x="457200" y="5072063"/>
            <a:ext cx="3813175" cy="984250"/>
          </a:xfrm>
        </p:spPr>
        <p:txBody>
          <a:bodyPr>
            <a:normAutofit/>
          </a:bodyPr>
          <a:lstStyle>
            <a:lvl1pPr marL="0" indent="0">
              <a:buNone/>
              <a:defRPr sz="1300" baseline="0">
                <a:solidFill>
                  <a:srgbClr val="636462"/>
                </a:solidFill>
              </a:defRPr>
            </a:lvl1pPr>
          </a:lstStyle>
          <a:p>
            <a:pPr lvl="0"/>
            <a:r>
              <a:rPr lang="en-US" dirty="0" smtClean="0"/>
              <a:t>John Smith</a:t>
            </a:r>
          </a:p>
          <a:p>
            <a:pPr lvl="0"/>
            <a:r>
              <a:rPr lang="en-US" dirty="0" smtClean="0"/>
              <a:t>Title</a:t>
            </a:r>
          </a:p>
          <a:p>
            <a:pPr lvl="0"/>
            <a:r>
              <a:rPr lang="en-US" dirty="0" smtClean="0"/>
              <a:t>Company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3709169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8229600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1435100"/>
            <a:ext cx="3916883" cy="4301067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30106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354ABE3-2555-AC48-921D-BBEF8BC4B0C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10478213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77457" y="4557191"/>
            <a:ext cx="5486400" cy="416199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277457" y="612775"/>
            <a:ext cx="5486400" cy="38322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77457" y="5123929"/>
            <a:ext cx="5486400" cy="591071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354ABE3-2555-AC48-921D-BBEF8BC4B0C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22090324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Slide - Option 1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57199" y="729984"/>
            <a:ext cx="8181975" cy="2509318"/>
          </a:xfrm>
        </p:spPr>
        <p:txBody>
          <a:bodyPr/>
          <a:lstStyle>
            <a:lvl1pPr>
              <a:defRPr>
                <a:solidFill>
                  <a:srgbClr val="BBD236"/>
                </a:solidFill>
              </a:defRPr>
            </a:lvl1pPr>
          </a:lstStyle>
          <a:p>
            <a:r>
              <a:rPr lang="en-US" dirty="0" smtClean="0"/>
              <a:t>This is the section header to use for each agenda item.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457200" y="4172430"/>
            <a:ext cx="6489166" cy="2243738"/>
          </a:xfrm>
        </p:spPr>
        <p:txBody>
          <a:bodyPr>
            <a:normAutofit/>
          </a:bodyPr>
          <a:lstStyle>
            <a:lvl1pPr marL="0" indent="0" algn="l">
              <a:buNone/>
              <a:defRPr sz="2000" baseline="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This is a subtitle or </a:t>
            </a:r>
            <a:r>
              <a:rPr lang="en-US" smtClean="0"/>
              <a:t>bulleted list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xmlns="" val="129643092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Slide - Option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57199" y="729984"/>
            <a:ext cx="8162925" cy="2509318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This is the presentation title that can be up to three lines in length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457200" y="4172430"/>
            <a:ext cx="8162924" cy="2243738"/>
          </a:xfrm>
        </p:spPr>
        <p:txBody>
          <a:bodyPr>
            <a:normAutofit/>
          </a:bodyPr>
          <a:lstStyle>
            <a:lvl1pPr marL="457200" indent="-457200" algn="l">
              <a:buClr>
                <a:schemeClr val="accent1">
                  <a:lumMod val="75000"/>
                </a:schemeClr>
              </a:buClr>
              <a:buFont typeface="+mj-lt"/>
              <a:buAutoNum type="arabicPeriod"/>
              <a:defRPr sz="2000" baseline="0">
                <a:solidFill>
                  <a:schemeClr val="tx1"/>
                </a:solidFill>
              </a:defRPr>
            </a:lvl1pPr>
            <a:lvl2pPr marL="914400" indent="-457200" algn="l">
              <a:buClr>
                <a:schemeClr val="accent1">
                  <a:lumMod val="75000"/>
                </a:schemeClr>
              </a:buClr>
              <a:buFont typeface="+mj-lt"/>
              <a:buAutoNum type="alphaLcParenR"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Level 1</a:t>
            </a:r>
          </a:p>
          <a:p>
            <a:pPr lvl="1"/>
            <a:r>
              <a:rPr lang="en-US" dirty="0" smtClean="0"/>
              <a:t>Level 2</a:t>
            </a:r>
          </a:p>
        </p:txBody>
      </p:sp>
    </p:spTree>
    <p:extLst>
      <p:ext uri="{BB962C8B-B14F-4D97-AF65-F5344CB8AC3E}">
        <p14:creationId xmlns:p14="http://schemas.microsoft.com/office/powerpoint/2010/main" xmlns="" val="446039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Slide - Option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57200" y="729984"/>
            <a:ext cx="8172450" cy="2509318"/>
          </a:xfrm>
        </p:spPr>
        <p:txBody>
          <a:bodyPr/>
          <a:lstStyle>
            <a:lvl1pPr>
              <a:defRPr>
                <a:solidFill>
                  <a:srgbClr val="003A65"/>
                </a:solidFill>
              </a:defRPr>
            </a:lvl1pPr>
          </a:lstStyle>
          <a:p>
            <a:r>
              <a:rPr lang="en-US" dirty="0" smtClean="0"/>
              <a:t>This is the presentation title that can be up to three lines in length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457200" y="4172430"/>
            <a:ext cx="8172450" cy="2243738"/>
          </a:xfrm>
        </p:spPr>
        <p:txBody>
          <a:bodyPr>
            <a:normAutofit/>
          </a:bodyPr>
          <a:lstStyle>
            <a:lvl1pPr marL="0" indent="0" algn="l">
              <a:buNone/>
              <a:defRPr sz="2000" baseline="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This is a subtitle or </a:t>
            </a:r>
            <a:r>
              <a:rPr lang="en-US" smtClean="0"/>
              <a:t>bulleted list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xmlns="" val="1257356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003A65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buClr>
                <a:schemeClr val="accent1">
                  <a:lumMod val="75000"/>
                </a:schemeClr>
              </a:buClr>
              <a:buFont typeface="Arial" pitchFamily="34" charset="0"/>
              <a:buChar char="▪"/>
              <a:defRPr sz="2200"/>
            </a:lvl1pPr>
            <a:lvl2pPr>
              <a:buClr>
                <a:schemeClr val="accent1">
                  <a:lumMod val="75000"/>
                </a:schemeClr>
              </a:buClr>
              <a:defRPr sz="2000"/>
            </a:lvl2pPr>
            <a:lvl3pPr>
              <a:buClr>
                <a:schemeClr val="accent1">
                  <a:lumMod val="75000"/>
                </a:schemeClr>
              </a:buClr>
              <a:defRPr sz="1800"/>
            </a:lvl3pPr>
            <a:lvl4pPr>
              <a:buClr>
                <a:schemeClr val="accent1">
                  <a:lumMod val="75000"/>
                </a:schemeClr>
              </a:buClr>
              <a:defRPr sz="1600"/>
            </a:lvl4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354ABE3-2555-AC48-921D-BBEF8BC4B0C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5830941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1"/>
            <a:ext cx="3981450" cy="4104216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56817" y="1600200"/>
            <a:ext cx="3939508" cy="4104217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</p:txBody>
      </p:sp>
    </p:spTree>
    <p:extLst>
      <p:ext uri="{BB962C8B-B14F-4D97-AF65-F5344CB8AC3E}">
        <p14:creationId xmlns:p14="http://schemas.microsoft.com/office/powerpoint/2010/main" xmlns="" val="127577668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3838575" cy="639762"/>
          </a:xfrm>
        </p:spPr>
        <p:txBody>
          <a:bodyPr anchor="b">
            <a:noAutofit/>
          </a:bodyPr>
          <a:lstStyle>
            <a:lvl1pPr marL="0" indent="0">
              <a:buNone/>
              <a:defRPr sz="22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3838575" cy="3550708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746731" y="1535113"/>
            <a:ext cx="3949594" cy="639762"/>
          </a:xfrm>
        </p:spPr>
        <p:txBody>
          <a:bodyPr anchor="b">
            <a:noAutofit/>
          </a:bodyPr>
          <a:lstStyle>
            <a:lvl1pPr marL="0" indent="0">
              <a:buNone/>
              <a:defRPr sz="22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746731" y="2174875"/>
            <a:ext cx="3949594" cy="3550708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354ABE3-2555-AC48-921D-BBEF8BC4B0C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371391903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354ABE3-2555-AC48-921D-BBEF8BC4B0C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134639155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354ABE3-2555-AC48-921D-BBEF8BC4B0C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153034797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7"/>
            <a:ext cx="8239125" cy="90101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467060"/>
            <a:ext cx="8239125" cy="48575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</p:txBody>
      </p:sp>
      <p:sp>
        <p:nvSpPr>
          <p:cNvPr id="10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068236" y="6502923"/>
            <a:ext cx="4764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 b="1" i="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fld id="{6354ABE3-2555-AC48-921D-BBEF8BC4B0C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36327600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0" r:id="rId2"/>
    <p:sldLayoutId id="2147483661" r:id="rId3"/>
    <p:sldLayoutId id="2147483662" r:id="rId4"/>
    <p:sldLayoutId id="2147483650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</p:sldLayoutIdLst>
  <p:hf hdr="0" ftr="0" dt="0"/>
  <p:txStyles>
    <p:titleStyle>
      <a:lvl1pPr algn="l" defTabSz="457200" rtl="0" eaLnBrk="1" latinLnBrk="0" hangingPunct="1">
        <a:spcBef>
          <a:spcPct val="0"/>
        </a:spcBef>
        <a:buNone/>
        <a:defRPr sz="3000" b="1" kern="1200">
          <a:solidFill>
            <a:srgbClr val="006B85"/>
          </a:solidFill>
          <a:latin typeface="Arial"/>
          <a:ea typeface="+mj-ea"/>
          <a:cs typeface="Arial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2200" kern="1200">
          <a:solidFill>
            <a:schemeClr val="tx1"/>
          </a:solidFill>
          <a:latin typeface="Arial"/>
          <a:ea typeface="+mn-ea"/>
          <a:cs typeface="Arial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Arial"/>
          <a:ea typeface="+mn-ea"/>
          <a:cs typeface="Arial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Arial"/>
          <a:ea typeface="+mn-ea"/>
          <a:cs typeface="Arial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1600" kern="1200">
          <a:solidFill>
            <a:schemeClr val="tx1"/>
          </a:solidFill>
          <a:latin typeface="Arial"/>
          <a:ea typeface="+mn-ea"/>
          <a:cs typeface="Arial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Arial"/>
          <a:ea typeface="+mn-ea"/>
          <a:cs typeface="Arial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5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5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2.jpeg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5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5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5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5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5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5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5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5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5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5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5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5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5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5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5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5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5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5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5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5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5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5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5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5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5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5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5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5.xml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5.xml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5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5.xml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5.xml"/></Relationships>
</file>

<file path=ppt/slides/_rels/slide6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5.xml"/></Relationships>
</file>

<file path=ppt/slides/_rels/slide6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5.xml"/></Relationships>
</file>

<file path=ppt/slides/_rels/slide6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7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5.xml"/></Relationships>
</file>

<file path=ppt/slides/_rels/slide7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2.xml"/><Relationship Id="rId1" Type="http://schemas.openxmlformats.org/officeDocument/2006/relationships/slideLayout" Target="../slideLayouts/slideLayout5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3.xml"/><Relationship Id="rId1" Type="http://schemas.openxmlformats.org/officeDocument/2006/relationships/slideLayout" Target="../slideLayouts/slideLayout5.xml"/></Relationships>
</file>

<file path=ppt/slides/_rels/slide7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4.xml"/><Relationship Id="rId1" Type="http://schemas.openxmlformats.org/officeDocument/2006/relationships/slideLayout" Target="../slideLayouts/slideLayout5.xml"/></Relationships>
</file>

<file path=ppt/slides/_rels/slide7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5.xml"/><Relationship Id="rId1" Type="http://schemas.openxmlformats.org/officeDocument/2006/relationships/slideLayout" Target="../slideLayouts/slideLayout5.xml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7.xml.rels><?xml version="1.0" encoding="UTF-8" standalone="yes"?>
<Relationships xmlns="http://schemas.openxmlformats.org/package/2006/relationships"><Relationship Id="rId3" Type="http://schemas.openxmlformats.org/officeDocument/2006/relationships/hyperlink" Target="mailto:napacunningham@gmail.com" TargetMode="External"/><Relationship Id="rId2" Type="http://schemas.openxmlformats.org/officeDocument/2006/relationships/notesSlide" Target="../notesSlides/notesSlide56.xml"/><Relationship Id="rId1" Type="http://schemas.openxmlformats.org/officeDocument/2006/relationships/slideLayout" Target="../slideLayouts/slideLayout5.xml"/><Relationship Id="rId4" Type="http://schemas.openxmlformats.org/officeDocument/2006/relationships/hyperlink" Target="http://www.michaelwcunningham.com/" TargetMode="Externa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4114800"/>
            <a:ext cx="8239125" cy="990600"/>
          </a:xfrm>
        </p:spPr>
        <p:txBody>
          <a:bodyPr/>
          <a:lstStyle/>
          <a:p>
            <a:pPr algn="ctr">
              <a:buNone/>
            </a:pPr>
            <a:r>
              <a:rPr lang="en-US" b="1" dirty="0" smtClean="0"/>
              <a:t>Michael Cunningham</a:t>
            </a:r>
          </a:p>
          <a:p>
            <a:pPr algn="ctr">
              <a:buNone/>
            </a:pPr>
            <a:r>
              <a:rPr lang="en-US" sz="1800" dirty="0" smtClean="0"/>
              <a:t>http://www.michaelwcunningham.com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354ABE3-2555-AC48-921D-BBEF8BC4B0C9}" type="slidenum">
              <a:rPr lang="en-US" smtClean="0"/>
              <a:pPr/>
              <a:t>1</a:t>
            </a:fld>
            <a:endParaRPr lang="en-US" dirty="0"/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457200" y="1447800"/>
            <a:ext cx="8153400" cy="14700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03A65"/>
                </a:solidFill>
                <a:effectLst/>
                <a:uLnTx/>
                <a:uFillTx/>
                <a:latin typeface="Arial"/>
                <a:ea typeface="+mj-ea"/>
                <a:cs typeface="Arial"/>
              </a:rPr>
              <a:t>Deep Dive into the Internals</a:t>
            </a:r>
            <a:br>
              <a:rPr kumimoji="0" lang="en-US" sz="36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03A65"/>
                </a:solidFill>
                <a:effectLst/>
                <a:uLnTx/>
                <a:uFillTx/>
                <a:latin typeface="Arial"/>
                <a:ea typeface="+mj-ea"/>
                <a:cs typeface="Arial"/>
              </a:rPr>
            </a:br>
            <a:r>
              <a:rPr kumimoji="0" lang="en-US" sz="36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03A65"/>
                </a:solidFill>
                <a:effectLst/>
                <a:uLnTx/>
                <a:uFillTx/>
                <a:latin typeface="Arial"/>
                <a:ea typeface="+mj-ea"/>
                <a:cs typeface="Arial"/>
              </a:rPr>
              <a:t>of a SELECT Statement</a:t>
            </a:r>
            <a:endParaRPr kumimoji="0" lang="en-US" sz="3600" b="1" i="0" u="none" strike="noStrike" kern="1200" cap="none" spc="0" normalizeH="0" baseline="0" noProof="0" dirty="0">
              <a:ln>
                <a:noFill/>
              </a:ln>
              <a:solidFill>
                <a:srgbClr val="003A65"/>
              </a:solidFill>
              <a:effectLst/>
              <a:uLnTx/>
              <a:uFillTx/>
              <a:latin typeface="Arial"/>
              <a:ea typeface="+mj-ea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11608306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Parsing Process – First Execution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914400" lvl="1" indent="-514350">
              <a:buFont typeface="+mj-lt"/>
              <a:buAutoNum type="arabicPeriod"/>
            </a:pPr>
            <a:r>
              <a:rPr lang="en-US" dirty="0" smtClean="0"/>
              <a:t>Generate SQLHASH for SQL statement</a:t>
            </a:r>
          </a:p>
          <a:p>
            <a:pPr marL="1314450" lvl="2" indent="-514350">
              <a:buFont typeface="+mj-lt"/>
              <a:buAutoNum type="alphaLcParenR"/>
            </a:pPr>
            <a:r>
              <a:rPr lang="en-US" dirty="0" smtClean="0"/>
              <a:t>Will hash to a particular library cache hash bucket</a:t>
            </a:r>
          </a:p>
          <a:p>
            <a:pPr marL="914400" lvl="1" indent="-514350">
              <a:buFont typeface="+mj-lt"/>
              <a:buAutoNum type="arabicPeriod"/>
            </a:pPr>
            <a:r>
              <a:rPr lang="en-US" dirty="0" smtClean="0"/>
              <a:t>Search for SQLHASH in Library Cache</a:t>
            </a:r>
          </a:p>
          <a:p>
            <a:pPr marL="914400" lvl="1" indent="-514350">
              <a:buFont typeface="+mj-lt"/>
              <a:buAutoNum type="arabicPeriod"/>
            </a:pPr>
            <a:endParaRPr lang="en-US" dirty="0" smtClean="0"/>
          </a:p>
          <a:p>
            <a:pPr marL="914400" lvl="1" indent="-514350">
              <a:buNone/>
            </a:pPr>
            <a:r>
              <a:rPr lang="en-US" b="1" dirty="0" smtClean="0"/>
              <a:t>SQLHASH not found – hard parse required</a:t>
            </a:r>
          </a:p>
          <a:p>
            <a:pPr marL="914400" lvl="1" indent="-514350">
              <a:buNone/>
            </a:pPr>
            <a:endParaRPr lang="en-US" b="1" dirty="0" smtClean="0"/>
          </a:p>
          <a:p>
            <a:pPr marL="914400" lvl="1" indent="-514350">
              <a:buFont typeface="+mj-lt"/>
              <a:buAutoNum type="arabicPeriod" startAt="3"/>
            </a:pPr>
            <a:r>
              <a:rPr lang="en-US" dirty="0" smtClean="0"/>
              <a:t>Query Data Dictionary Objects</a:t>
            </a:r>
            <a:br>
              <a:rPr lang="en-US" dirty="0" smtClean="0"/>
            </a:br>
            <a:r>
              <a:rPr lang="en-US" dirty="0" smtClean="0"/>
              <a:t>(</a:t>
            </a:r>
            <a:r>
              <a:rPr lang="en-US" dirty="0" err="1" smtClean="0"/>
              <a:t>obj</a:t>
            </a:r>
            <a:r>
              <a:rPr lang="en-US" dirty="0" smtClean="0"/>
              <a:t>$, tab$ </a:t>
            </a:r>
            <a:r>
              <a:rPr lang="en-US" dirty="0" err="1" smtClean="0"/>
              <a:t>tab_stats</a:t>
            </a:r>
            <a:r>
              <a:rPr lang="en-US" dirty="0" smtClean="0"/>
              <a:t>$, </a:t>
            </a:r>
            <a:r>
              <a:rPr lang="en-US" dirty="0" err="1" smtClean="0"/>
              <a:t>ind</a:t>
            </a:r>
            <a:r>
              <a:rPr lang="en-US" dirty="0" smtClean="0"/>
              <a:t>$, </a:t>
            </a:r>
            <a:r>
              <a:rPr lang="en-US" dirty="0" err="1" smtClean="0"/>
              <a:t>ind_stats</a:t>
            </a:r>
            <a:r>
              <a:rPr lang="en-US" dirty="0" smtClean="0"/>
              <a:t>$, </a:t>
            </a:r>
            <a:r>
              <a:rPr lang="en-US" dirty="0" err="1" smtClean="0"/>
              <a:t>seg</a:t>
            </a:r>
            <a:r>
              <a:rPr lang="en-US" dirty="0" smtClean="0"/>
              <a:t>$, </a:t>
            </a:r>
            <a:r>
              <a:rPr lang="en-US" dirty="0" err="1" smtClean="0"/>
              <a:t>objauth</a:t>
            </a:r>
            <a:r>
              <a:rPr lang="en-US" dirty="0" smtClean="0"/>
              <a:t>$, etc.)</a:t>
            </a:r>
          </a:p>
          <a:p>
            <a:pPr marL="1314450" lvl="2" indent="-514350">
              <a:buFont typeface="+mj-lt"/>
              <a:buAutoNum type="alphaLcParenR"/>
            </a:pPr>
            <a:r>
              <a:rPr lang="en-US" dirty="0" smtClean="0"/>
              <a:t>Check for object existence and privileges</a:t>
            </a:r>
          </a:p>
          <a:p>
            <a:pPr marL="1314450" lvl="2" indent="-514350">
              <a:buFont typeface="+mj-lt"/>
              <a:buAutoNum type="alphaLcParenR"/>
            </a:pPr>
            <a:r>
              <a:rPr lang="en-US" dirty="0" smtClean="0"/>
              <a:t>Populate Data Dictionary (</a:t>
            </a:r>
            <a:r>
              <a:rPr lang="en-US" dirty="0" err="1" smtClean="0"/>
              <a:t>rowcache</a:t>
            </a:r>
            <a:r>
              <a:rPr lang="en-US" dirty="0" smtClean="0"/>
              <a:t>)</a:t>
            </a:r>
          </a:p>
          <a:p>
            <a:pPr marL="1314450" lvl="2" indent="-514350">
              <a:buFont typeface="+mj-lt"/>
              <a:buAutoNum type="alphaLcParenR"/>
            </a:pPr>
            <a:r>
              <a:rPr lang="en-US" dirty="0" smtClean="0"/>
              <a:t>Optimize SQL statement</a:t>
            </a:r>
          </a:p>
          <a:p>
            <a:pPr marL="914400" lvl="1" indent="-514350">
              <a:buFont typeface="+mj-lt"/>
              <a:buAutoNum type="arabicPeriod" startAt="3"/>
            </a:pPr>
            <a:r>
              <a:rPr lang="en-US" dirty="0" smtClean="0"/>
              <a:t>Add SQLHASH to Library Cache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354ABE3-2555-AC48-921D-BBEF8BC4B0C9}" type="slidenum">
              <a:rPr lang="en-US" smtClean="0"/>
              <a:pPr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11608306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Parsing Process – First Execution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354ABE3-2555-AC48-921D-BBEF8BC4B0C9}" type="slidenum">
              <a:rPr lang="en-US" smtClean="0"/>
              <a:pPr/>
              <a:t>11</a:t>
            </a:fld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1504156" y="1455356"/>
            <a:ext cx="1714500" cy="983043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40" tIns="91440" rIns="91440" bIns="91440" rtlCol="0" anchor="ctr" anchorCtr="0"/>
          <a:lstStyle/>
          <a:p>
            <a:pPr algn="ctr"/>
            <a:r>
              <a:rPr lang="en-US" sz="1600" dirty="0" smtClean="0">
                <a:solidFill>
                  <a:schemeClr val="tx1"/>
                </a:solidFill>
                <a:latin typeface="Calibri" pitchFamily="34" charset="0"/>
                <a:cs typeface="Courier New" pitchFamily="49" charset="0"/>
              </a:rPr>
              <a:t>Generate </a:t>
            </a:r>
            <a:r>
              <a:rPr lang="en-US" sz="1600" dirty="0" smtClean="0">
                <a:solidFill>
                  <a:schemeClr val="tx1"/>
                </a:solidFill>
                <a:cs typeface="Courier New" pitchFamily="49" charset="0"/>
              </a:rPr>
              <a:t>SQLHASH</a:t>
            </a:r>
          </a:p>
          <a:p>
            <a:pPr algn="ctr"/>
            <a:r>
              <a:rPr lang="en-US" sz="1600" dirty="0" smtClean="0">
                <a:solidFill>
                  <a:schemeClr val="tx1"/>
                </a:solidFill>
                <a:cs typeface="Courier New" pitchFamily="49" charset="0"/>
              </a:rPr>
              <a:t>(eef41818)</a:t>
            </a:r>
            <a:endParaRPr lang="en-US" sz="1600" dirty="0" smtClean="0">
              <a:solidFill>
                <a:schemeClr val="tx1"/>
              </a:solidFill>
              <a:cs typeface="Courier New" pitchFamily="49" charset="0"/>
            </a:endParaRPr>
          </a:p>
        </p:txBody>
      </p:sp>
      <p:grpSp>
        <p:nvGrpSpPr>
          <p:cNvPr id="62" name="Group 61"/>
          <p:cNvGrpSpPr/>
          <p:nvPr/>
        </p:nvGrpSpPr>
        <p:grpSpPr>
          <a:xfrm>
            <a:off x="1485106" y="2963274"/>
            <a:ext cx="2160270" cy="1627189"/>
            <a:chOff x="1485106" y="2963274"/>
            <a:chExt cx="2160270" cy="1627189"/>
          </a:xfrm>
        </p:grpSpPr>
        <p:sp>
          <p:nvSpPr>
            <p:cNvPr id="6" name="Flowchart: Decision 5"/>
            <p:cNvSpPr/>
            <p:nvPr/>
          </p:nvSpPr>
          <p:spPr>
            <a:xfrm>
              <a:off x="1485106" y="2963274"/>
              <a:ext cx="1752600" cy="1447800"/>
            </a:xfrm>
            <a:prstGeom prst="flowChartDecision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ctr" anchorCtr="0"/>
            <a:lstStyle/>
            <a:p>
              <a:pPr algn="ctr"/>
              <a:r>
                <a:rPr lang="en-US" sz="1600" dirty="0" smtClean="0">
                  <a:solidFill>
                    <a:schemeClr val="tx1"/>
                  </a:solidFill>
                  <a:latin typeface="Calibri" pitchFamily="34" charset="0"/>
                  <a:cs typeface="Courier New" pitchFamily="49" charset="0"/>
                </a:rPr>
                <a:t>Is </a:t>
              </a:r>
              <a:r>
                <a:rPr lang="en-US" sz="1400" dirty="0" smtClean="0">
                  <a:solidFill>
                    <a:schemeClr val="tx1"/>
                  </a:solidFill>
                  <a:latin typeface="Calibri" pitchFamily="34" charset="0"/>
                  <a:cs typeface="Courier New" pitchFamily="49" charset="0"/>
                </a:rPr>
                <a:t>SQLHASH</a:t>
              </a:r>
              <a:r>
                <a:rPr lang="en-US" sz="1600" dirty="0" smtClean="0">
                  <a:solidFill>
                    <a:schemeClr val="tx1"/>
                  </a:solidFill>
                  <a:latin typeface="Calibri" pitchFamily="34" charset="0"/>
                  <a:cs typeface="Courier New" pitchFamily="49" charset="0"/>
                </a:rPr>
                <a:t> in Lib Cache?</a:t>
              </a:r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3218656" y="3189455"/>
              <a:ext cx="426720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smtClean="0"/>
                <a:t>No</a:t>
              </a:r>
              <a:endParaRPr lang="en-US" sz="1600" dirty="0"/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2361406" y="4251909"/>
              <a:ext cx="452047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smtClean="0"/>
                <a:t>Yes</a:t>
              </a:r>
              <a:endParaRPr lang="en-US" sz="1600" dirty="0"/>
            </a:p>
          </p:txBody>
        </p:sp>
      </p:grpSp>
      <p:cxnSp>
        <p:nvCxnSpPr>
          <p:cNvPr id="10" name="Shape 9"/>
          <p:cNvCxnSpPr>
            <a:stCxn id="6" idx="2"/>
            <a:endCxn id="12" idx="1"/>
          </p:cNvCxnSpPr>
          <p:nvPr/>
        </p:nvCxnSpPr>
        <p:spPr>
          <a:xfrm rot="16200000" flipH="1">
            <a:off x="2512560" y="4259920"/>
            <a:ext cx="1000712" cy="1303020"/>
          </a:xfrm>
          <a:prstGeom prst="bentConnector2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Rectangle 11"/>
          <p:cNvSpPr/>
          <p:nvPr/>
        </p:nvSpPr>
        <p:spPr>
          <a:xfrm>
            <a:off x="3664426" y="5030786"/>
            <a:ext cx="1600200" cy="7620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40" tIns="91440" rIns="91440" bIns="91440" rtlCol="0" anchor="ctr" anchorCtr="0"/>
          <a:lstStyle/>
          <a:p>
            <a:pPr algn="ctr"/>
            <a:r>
              <a:rPr lang="en-US" sz="1600" dirty="0" smtClean="0">
                <a:solidFill>
                  <a:schemeClr val="tx1"/>
                </a:solidFill>
                <a:latin typeface="Calibri" pitchFamily="34" charset="0"/>
                <a:cs typeface="Courier New" pitchFamily="49" charset="0"/>
              </a:rPr>
              <a:t>Add SQLHASH</a:t>
            </a:r>
          </a:p>
          <a:p>
            <a:pPr algn="ctr"/>
            <a:r>
              <a:rPr lang="en-US" sz="1600" dirty="0" smtClean="0">
                <a:solidFill>
                  <a:schemeClr val="tx1"/>
                </a:solidFill>
                <a:latin typeface="Calibri" pitchFamily="34" charset="0"/>
                <a:cs typeface="Courier New" pitchFamily="49" charset="0"/>
              </a:rPr>
              <a:t>to Hash Table</a:t>
            </a:r>
          </a:p>
        </p:txBody>
      </p:sp>
      <p:cxnSp>
        <p:nvCxnSpPr>
          <p:cNvPr id="28" name="Straight Arrow Connector 27"/>
          <p:cNvCxnSpPr>
            <a:stCxn id="5" idx="2"/>
            <a:endCxn id="6" idx="0"/>
          </p:cNvCxnSpPr>
          <p:nvPr/>
        </p:nvCxnSpPr>
        <p:spPr>
          <a:xfrm rot="5400000">
            <a:off x="2098969" y="2700836"/>
            <a:ext cx="524875" cy="1588"/>
          </a:xfrm>
          <a:prstGeom prst="straightConnector1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54" name="Group 53"/>
          <p:cNvGrpSpPr/>
          <p:nvPr/>
        </p:nvGrpSpPr>
        <p:grpSpPr>
          <a:xfrm>
            <a:off x="4515507" y="1628980"/>
            <a:ext cx="2743200" cy="3420308"/>
            <a:chOff x="3792401" y="1627394"/>
            <a:chExt cx="2743200" cy="3420308"/>
          </a:xfrm>
        </p:grpSpPr>
        <p:sp>
          <p:nvSpPr>
            <p:cNvPr id="16" name="TextBox 15"/>
            <p:cNvSpPr txBox="1"/>
            <p:nvPr/>
          </p:nvSpPr>
          <p:spPr>
            <a:xfrm>
              <a:off x="5451202" y="4709148"/>
              <a:ext cx="1084399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smtClean="0"/>
                <a:t>Hard Parse</a:t>
              </a:r>
              <a:endParaRPr lang="en-US" sz="1600" dirty="0"/>
            </a:p>
          </p:txBody>
        </p:sp>
        <p:grpSp>
          <p:nvGrpSpPr>
            <p:cNvPr id="53" name="Group 52"/>
            <p:cNvGrpSpPr/>
            <p:nvPr/>
          </p:nvGrpSpPr>
          <p:grpSpPr>
            <a:xfrm>
              <a:off x="3792401" y="1627394"/>
              <a:ext cx="2743200" cy="3081754"/>
              <a:chOff x="3792401" y="1627394"/>
              <a:chExt cx="2743200" cy="3081754"/>
            </a:xfrm>
          </p:grpSpPr>
          <p:sp>
            <p:nvSpPr>
              <p:cNvPr id="13" name="Rectangle 12"/>
              <p:cNvSpPr/>
              <p:nvPr/>
            </p:nvSpPr>
            <p:spPr>
              <a:xfrm>
                <a:off x="3792401" y="1627394"/>
                <a:ext cx="2743200" cy="3081754"/>
              </a:xfrm>
              <a:prstGeom prst="rect">
                <a:avLst/>
              </a:prstGeom>
              <a:solidFill>
                <a:srgbClr val="FFFF99"/>
              </a:solidFill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lIns="91440" tIns="91440" rIns="91440" bIns="91440" rtlCol="0" anchor="t" anchorCtr="0"/>
              <a:lstStyle/>
              <a:p>
                <a:pPr algn="ctr"/>
                <a:endParaRPr lang="en-US" sz="1500" dirty="0" smtClean="0">
                  <a:solidFill>
                    <a:schemeClr val="tx1"/>
                  </a:solidFill>
                  <a:latin typeface="Courier New" pitchFamily="49" charset="0"/>
                  <a:cs typeface="Courier New" pitchFamily="49" charset="0"/>
                </a:endParaRPr>
              </a:p>
            </p:txBody>
          </p:sp>
          <p:sp>
            <p:nvSpPr>
              <p:cNvPr id="17" name="Rectangle 16"/>
              <p:cNvSpPr/>
              <p:nvPr/>
            </p:nvSpPr>
            <p:spPr>
              <a:xfrm>
                <a:off x="4097200" y="1834771"/>
                <a:ext cx="2116001" cy="685800"/>
              </a:xfrm>
              <a:prstGeom prst="rect">
                <a:avLst/>
              </a:prstGeom>
              <a:solidFill>
                <a:srgbClr val="FFFF99"/>
              </a:solidFill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lIns="91440" tIns="91440" rIns="91440" bIns="91440" rtlCol="0" anchor="ctr" anchorCtr="0"/>
              <a:lstStyle/>
              <a:p>
                <a:pPr algn="ctr"/>
                <a:r>
                  <a:rPr lang="en-US" sz="1500" dirty="0" smtClean="0">
                    <a:solidFill>
                      <a:schemeClr val="tx1"/>
                    </a:solidFill>
                    <a:latin typeface="Calibri" pitchFamily="34" charset="0"/>
                    <a:cs typeface="Courier New" pitchFamily="49" charset="0"/>
                  </a:rPr>
                  <a:t>Query Data Dictionary Objects</a:t>
                </a:r>
              </a:p>
            </p:txBody>
          </p:sp>
          <p:sp>
            <p:nvSpPr>
              <p:cNvPr id="21" name="Rectangle 20"/>
              <p:cNvSpPr/>
              <p:nvPr/>
            </p:nvSpPr>
            <p:spPr>
              <a:xfrm>
                <a:off x="4097200" y="2749171"/>
                <a:ext cx="2116001" cy="685800"/>
              </a:xfrm>
              <a:prstGeom prst="rect">
                <a:avLst/>
              </a:prstGeom>
              <a:solidFill>
                <a:srgbClr val="FFFF99"/>
              </a:solidFill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lIns="91440" tIns="91440" rIns="91440" bIns="91440" rtlCol="0" anchor="ctr" anchorCtr="0"/>
              <a:lstStyle/>
              <a:p>
                <a:pPr algn="ctr"/>
                <a:r>
                  <a:rPr lang="en-US" sz="1500" dirty="0" smtClean="0">
                    <a:solidFill>
                      <a:schemeClr val="tx1"/>
                    </a:solidFill>
                    <a:latin typeface="Calibri" pitchFamily="34" charset="0"/>
                    <a:cs typeface="Courier New" pitchFamily="49" charset="0"/>
                  </a:rPr>
                  <a:t>Validate Privileges</a:t>
                </a:r>
              </a:p>
            </p:txBody>
          </p:sp>
          <p:sp>
            <p:nvSpPr>
              <p:cNvPr id="22" name="Rectangle 21"/>
              <p:cNvSpPr/>
              <p:nvPr/>
            </p:nvSpPr>
            <p:spPr>
              <a:xfrm>
                <a:off x="4097201" y="3684794"/>
                <a:ext cx="2116000" cy="685800"/>
              </a:xfrm>
              <a:prstGeom prst="rect">
                <a:avLst/>
              </a:prstGeom>
              <a:solidFill>
                <a:srgbClr val="FFFF99"/>
              </a:solidFill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lIns="91440" tIns="91440" rIns="91440" bIns="91440" rtlCol="0" anchor="ctr" anchorCtr="0"/>
              <a:lstStyle/>
              <a:p>
                <a:pPr algn="ctr"/>
                <a:r>
                  <a:rPr lang="en-US" sz="1500" dirty="0" smtClean="0">
                    <a:solidFill>
                      <a:schemeClr val="tx1"/>
                    </a:solidFill>
                    <a:latin typeface="Calibri" pitchFamily="34" charset="0"/>
                    <a:cs typeface="Courier New" pitchFamily="49" charset="0"/>
                  </a:rPr>
                  <a:t>Optimizer Calculations</a:t>
                </a:r>
              </a:p>
            </p:txBody>
          </p:sp>
          <p:cxnSp>
            <p:nvCxnSpPr>
              <p:cNvPr id="33" name="Straight Arrow Connector 32"/>
              <p:cNvCxnSpPr>
                <a:stCxn id="17" idx="2"/>
                <a:endCxn id="21" idx="0"/>
              </p:cNvCxnSpPr>
              <p:nvPr/>
            </p:nvCxnSpPr>
            <p:spPr>
              <a:xfrm rot="5400000">
                <a:off x="5040901" y="2634871"/>
                <a:ext cx="228600" cy="1588"/>
              </a:xfrm>
              <a:prstGeom prst="straightConnector1">
                <a:avLst/>
              </a:prstGeom>
              <a:ln w="15875">
                <a:solidFill>
                  <a:schemeClr val="tx1"/>
                </a:solidFill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Straight Arrow Connector 35"/>
              <p:cNvCxnSpPr>
                <a:stCxn id="21" idx="2"/>
                <a:endCxn id="22" idx="0"/>
              </p:cNvCxnSpPr>
              <p:nvPr/>
            </p:nvCxnSpPr>
            <p:spPr>
              <a:xfrm rot="5400000">
                <a:off x="5030290" y="3559882"/>
                <a:ext cx="249823" cy="1588"/>
              </a:xfrm>
              <a:prstGeom prst="straightConnector1">
                <a:avLst/>
              </a:prstGeom>
              <a:ln w="15875">
                <a:solidFill>
                  <a:schemeClr val="tx1"/>
                </a:solidFill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</p:grpSp>
      <p:cxnSp>
        <p:nvCxnSpPr>
          <p:cNvPr id="40" name="Shape 39"/>
          <p:cNvCxnSpPr>
            <a:endCxn id="12" idx="3"/>
          </p:cNvCxnSpPr>
          <p:nvPr/>
        </p:nvCxnSpPr>
        <p:spPr>
          <a:xfrm rot="5400000">
            <a:off x="5051664" y="4585143"/>
            <a:ext cx="1039606" cy="613681"/>
          </a:xfrm>
          <a:prstGeom prst="bentConnector2">
            <a:avLst/>
          </a:prstGeom>
          <a:ln w="15875"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Shape 23"/>
          <p:cNvCxnSpPr>
            <a:stCxn id="6" idx="3"/>
            <a:endCxn id="17" idx="1"/>
          </p:cNvCxnSpPr>
          <p:nvPr/>
        </p:nvCxnSpPr>
        <p:spPr>
          <a:xfrm flipV="1">
            <a:off x="3237706" y="2179257"/>
            <a:ext cx="1582600" cy="1507917"/>
          </a:xfrm>
          <a:prstGeom prst="bentConnector3">
            <a:avLst>
              <a:gd name="adj1" fmla="val 50000"/>
            </a:avLst>
          </a:prstGeom>
          <a:ln w="15875"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xmlns="" val="11608306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Library Cache Architecture - Past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75656"/>
            <a:ext cx="8239125" cy="5148944"/>
          </a:xfrm>
        </p:spPr>
        <p:txBody>
          <a:bodyPr/>
          <a:lstStyle/>
          <a:p>
            <a:r>
              <a:rPr lang="en-US" dirty="0" smtClean="0"/>
              <a:t>Only 67 latches for 131,072 hash buckets</a:t>
            </a:r>
          </a:p>
          <a:p>
            <a:r>
              <a:rPr lang="en-US" dirty="0" smtClean="0"/>
              <a:t>1956 hash buckets per latch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354ABE3-2555-AC48-921D-BBEF8BC4B0C9}" type="slidenum">
              <a:rPr lang="en-US" smtClean="0"/>
              <a:pPr/>
              <a:t>12</a:t>
            </a:fld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2905685" y="3962400"/>
            <a:ext cx="1284514" cy="381000"/>
          </a:xfrm>
          <a:prstGeom prst="rect">
            <a:avLst/>
          </a:prstGeom>
          <a:noFill/>
          <a:ln>
            <a:noFill/>
          </a:ln>
          <a:effectLst>
            <a:outerShdw blurRad="40000" dist="23000" dir="5400000" rotWithShape="0">
              <a:schemeClr val="bg1">
                <a:alpha val="35000"/>
              </a:scheme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r>
              <a:rPr lang="en-US" sz="4000" dirty="0" smtClean="0">
                <a:solidFill>
                  <a:schemeClr val="tx1"/>
                </a:solidFill>
              </a:rPr>
              <a:t>…</a:t>
            </a:r>
            <a:endParaRPr lang="en-US" sz="4000" dirty="0">
              <a:solidFill>
                <a:schemeClr val="tx1"/>
              </a:solidFill>
            </a:endParaRPr>
          </a:p>
        </p:txBody>
      </p:sp>
      <p:grpSp>
        <p:nvGrpSpPr>
          <p:cNvPr id="59" name="Group 58"/>
          <p:cNvGrpSpPr/>
          <p:nvPr/>
        </p:nvGrpSpPr>
        <p:grpSpPr>
          <a:xfrm>
            <a:off x="925293" y="2243540"/>
            <a:ext cx="6204061" cy="1502228"/>
            <a:chOff x="914400" y="2209800"/>
            <a:chExt cx="6204061" cy="1502228"/>
          </a:xfrm>
        </p:grpSpPr>
        <p:grpSp>
          <p:nvGrpSpPr>
            <p:cNvPr id="44" name="Group 43"/>
            <p:cNvGrpSpPr/>
            <p:nvPr/>
          </p:nvGrpSpPr>
          <p:grpSpPr>
            <a:xfrm>
              <a:off x="2916578" y="2209800"/>
              <a:ext cx="4201883" cy="1502228"/>
              <a:chOff x="827316" y="2188030"/>
              <a:chExt cx="4201883" cy="1502228"/>
            </a:xfrm>
          </p:grpSpPr>
          <p:sp>
            <p:nvSpPr>
              <p:cNvPr id="5" name="Rectangle 4"/>
              <p:cNvSpPr/>
              <p:nvPr/>
            </p:nvSpPr>
            <p:spPr>
              <a:xfrm>
                <a:off x="827316" y="2188030"/>
                <a:ext cx="1284514" cy="674914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 smtClean="0">
                    <a:solidFill>
                      <a:schemeClr val="tx1"/>
                    </a:solidFill>
                  </a:rPr>
                  <a:t>Hash Bucket</a:t>
                </a:r>
              </a:p>
              <a:p>
                <a:pPr algn="ctr"/>
                <a:r>
                  <a:rPr lang="en-US" sz="1600" dirty="0" smtClean="0">
                    <a:solidFill>
                      <a:schemeClr val="tx1"/>
                    </a:solidFill>
                  </a:rPr>
                  <a:t>N</a:t>
                </a:r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6" name="Rectangle 5"/>
              <p:cNvSpPr/>
              <p:nvPr/>
            </p:nvSpPr>
            <p:spPr>
              <a:xfrm>
                <a:off x="827316" y="3015344"/>
                <a:ext cx="1284514" cy="674914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 smtClean="0">
                    <a:solidFill>
                      <a:schemeClr val="tx1"/>
                    </a:solidFill>
                  </a:rPr>
                  <a:t>Hash Bucket</a:t>
                </a:r>
              </a:p>
              <a:p>
                <a:pPr algn="ctr"/>
                <a:r>
                  <a:rPr lang="en-US" sz="1600" dirty="0" smtClean="0">
                    <a:solidFill>
                      <a:schemeClr val="tx1"/>
                    </a:solidFill>
                  </a:rPr>
                  <a:t>N+1</a:t>
                </a:r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0" name="Rounded Rectangle 9"/>
              <p:cNvSpPr/>
              <p:nvPr/>
            </p:nvSpPr>
            <p:spPr>
              <a:xfrm>
                <a:off x="2514600" y="2209800"/>
                <a:ext cx="783771" cy="435427"/>
              </a:xfrm>
              <a:prstGeom prst="round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200" dirty="0" smtClean="0">
                    <a:solidFill>
                      <a:schemeClr val="tx1"/>
                    </a:solidFill>
                  </a:rPr>
                  <a:t>Library Object</a:t>
                </a:r>
                <a:endParaRPr lang="en-US" sz="1200" dirty="0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12" name="Straight Arrow Connector 11"/>
              <p:cNvCxnSpPr/>
              <p:nvPr/>
            </p:nvCxnSpPr>
            <p:spPr>
              <a:xfrm>
                <a:off x="2144485" y="2340427"/>
                <a:ext cx="381000" cy="1588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" name="Straight Arrow Connector 15"/>
              <p:cNvCxnSpPr/>
              <p:nvPr/>
            </p:nvCxnSpPr>
            <p:spPr>
              <a:xfrm rot="10800000">
                <a:off x="2144485" y="2492827"/>
                <a:ext cx="381000" cy="2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9" name="Rounded Rectangle 18"/>
              <p:cNvSpPr/>
              <p:nvPr/>
            </p:nvSpPr>
            <p:spPr>
              <a:xfrm>
                <a:off x="3733800" y="2209800"/>
                <a:ext cx="783771" cy="435427"/>
              </a:xfrm>
              <a:prstGeom prst="round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200" dirty="0" smtClean="0">
                    <a:solidFill>
                      <a:schemeClr val="tx1"/>
                    </a:solidFill>
                  </a:rPr>
                  <a:t>Library Object</a:t>
                </a:r>
                <a:endParaRPr lang="en-US" sz="1200" dirty="0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20" name="Straight Arrow Connector 19"/>
              <p:cNvCxnSpPr/>
              <p:nvPr/>
            </p:nvCxnSpPr>
            <p:spPr>
              <a:xfrm>
                <a:off x="3276600" y="2362200"/>
                <a:ext cx="435428" cy="1588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" name="Straight Arrow Connector 20"/>
              <p:cNvCxnSpPr/>
              <p:nvPr/>
            </p:nvCxnSpPr>
            <p:spPr>
              <a:xfrm rot="10800000">
                <a:off x="3276600" y="2514600"/>
                <a:ext cx="435428" cy="2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" name="Straight Connector 22"/>
              <p:cNvCxnSpPr>
                <a:stCxn id="19" idx="3"/>
              </p:cNvCxnSpPr>
              <p:nvPr/>
            </p:nvCxnSpPr>
            <p:spPr>
              <a:xfrm>
                <a:off x="4517571" y="2427514"/>
                <a:ext cx="511628" cy="1588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Straight Connector 26"/>
              <p:cNvCxnSpPr/>
              <p:nvPr/>
            </p:nvCxnSpPr>
            <p:spPr>
              <a:xfrm rot="16200000" flipH="1">
                <a:off x="4860076" y="2586546"/>
                <a:ext cx="314889" cy="1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Straight Arrow Connector 28"/>
              <p:cNvCxnSpPr/>
              <p:nvPr/>
            </p:nvCxnSpPr>
            <p:spPr>
              <a:xfrm rot="10800000">
                <a:off x="2133600" y="2743200"/>
                <a:ext cx="2883920" cy="1588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1" name="Rounded Rectangle 40"/>
              <p:cNvSpPr/>
              <p:nvPr/>
            </p:nvSpPr>
            <p:spPr>
              <a:xfrm>
                <a:off x="2503713" y="2993571"/>
                <a:ext cx="783771" cy="435427"/>
              </a:xfrm>
              <a:prstGeom prst="round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200" dirty="0" smtClean="0">
                    <a:solidFill>
                      <a:schemeClr val="tx1"/>
                    </a:solidFill>
                  </a:rPr>
                  <a:t>Library Object</a:t>
                </a:r>
                <a:endParaRPr lang="en-US" sz="1200" dirty="0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42" name="Straight Arrow Connector 41"/>
              <p:cNvCxnSpPr/>
              <p:nvPr/>
            </p:nvCxnSpPr>
            <p:spPr>
              <a:xfrm>
                <a:off x="2100941" y="3145971"/>
                <a:ext cx="381000" cy="1588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Straight Arrow Connector 42"/>
              <p:cNvCxnSpPr/>
              <p:nvPr/>
            </p:nvCxnSpPr>
            <p:spPr>
              <a:xfrm rot="10800000">
                <a:off x="2100941" y="3298371"/>
                <a:ext cx="381000" cy="2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Straight Connector 46"/>
              <p:cNvCxnSpPr/>
              <p:nvPr/>
            </p:nvCxnSpPr>
            <p:spPr>
              <a:xfrm rot="10800000">
                <a:off x="3298373" y="3231473"/>
                <a:ext cx="413657" cy="1589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8" name="Straight Connector 47"/>
              <p:cNvCxnSpPr/>
              <p:nvPr/>
            </p:nvCxnSpPr>
            <p:spPr>
              <a:xfrm rot="16200000" flipH="1">
                <a:off x="3554584" y="3388915"/>
                <a:ext cx="314889" cy="1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" name="Straight Arrow Connector 48"/>
              <p:cNvCxnSpPr/>
              <p:nvPr/>
            </p:nvCxnSpPr>
            <p:spPr>
              <a:xfrm rot="10800000" flipV="1">
                <a:off x="2111830" y="3548744"/>
                <a:ext cx="1600200" cy="1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50" name="Rounded Rectangle 49"/>
            <p:cNvSpPr/>
            <p:nvPr/>
          </p:nvSpPr>
          <p:spPr>
            <a:xfrm>
              <a:off x="914400" y="2766559"/>
              <a:ext cx="1295400" cy="402770"/>
            </a:xfrm>
            <a:prstGeom prst="round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>
                  <a:solidFill>
                    <a:schemeClr val="tx1"/>
                  </a:solidFill>
                </a:rPr>
                <a:t>Latch 1</a:t>
              </a:r>
              <a:endParaRPr lang="en-US" dirty="0">
                <a:solidFill>
                  <a:schemeClr val="tx1"/>
                </a:solidFill>
              </a:endParaRPr>
            </a:p>
          </p:txBody>
        </p:sp>
        <p:cxnSp>
          <p:nvCxnSpPr>
            <p:cNvPr id="52" name="Straight Arrow Connector 51"/>
            <p:cNvCxnSpPr>
              <a:stCxn id="50" idx="3"/>
              <a:endCxn id="5" idx="1"/>
            </p:cNvCxnSpPr>
            <p:nvPr/>
          </p:nvCxnSpPr>
          <p:spPr>
            <a:xfrm flipV="1">
              <a:off x="2209800" y="2547257"/>
              <a:ext cx="706778" cy="420687"/>
            </a:xfrm>
            <a:prstGeom prst="straightConnector1">
              <a:avLst/>
            </a:prstGeom>
            <a:ln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Arrow Connector 54"/>
            <p:cNvCxnSpPr>
              <a:stCxn id="50" idx="3"/>
            </p:cNvCxnSpPr>
            <p:nvPr/>
          </p:nvCxnSpPr>
          <p:spPr>
            <a:xfrm>
              <a:off x="2209800" y="2967944"/>
              <a:ext cx="695885" cy="352200"/>
            </a:xfrm>
            <a:prstGeom prst="straightConnector1">
              <a:avLst/>
            </a:prstGeom>
            <a:ln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0" name="Group 59"/>
          <p:cNvGrpSpPr/>
          <p:nvPr/>
        </p:nvGrpSpPr>
        <p:grpSpPr>
          <a:xfrm>
            <a:off x="925293" y="4511622"/>
            <a:ext cx="7292641" cy="1524001"/>
            <a:chOff x="903507" y="4332512"/>
            <a:chExt cx="7292641" cy="1524001"/>
          </a:xfrm>
        </p:grpSpPr>
        <p:grpSp>
          <p:nvGrpSpPr>
            <p:cNvPr id="45" name="Group 44"/>
            <p:cNvGrpSpPr/>
            <p:nvPr/>
          </p:nvGrpSpPr>
          <p:grpSpPr>
            <a:xfrm>
              <a:off x="2916578" y="4332512"/>
              <a:ext cx="5279570" cy="1524001"/>
              <a:chOff x="827316" y="4310742"/>
              <a:chExt cx="5279570" cy="1524001"/>
            </a:xfrm>
          </p:grpSpPr>
          <p:sp>
            <p:nvSpPr>
              <p:cNvPr id="7" name="Rectangle 6"/>
              <p:cNvSpPr/>
              <p:nvPr/>
            </p:nvSpPr>
            <p:spPr>
              <a:xfrm>
                <a:off x="827316" y="4332515"/>
                <a:ext cx="1284514" cy="674914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 smtClean="0">
                    <a:solidFill>
                      <a:schemeClr val="tx1"/>
                    </a:solidFill>
                  </a:rPr>
                  <a:t>Hash Bucket</a:t>
                </a:r>
              </a:p>
              <a:p>
                <a:pPr algn="ctr"/>
                <a:r>
                  <a:rPr lang="en-US" sz="1600" dirty="0" smtClean="0">
                    <a:solidFill>
                      <a:schemeClr val="tx1"/>
                    </a:solidFill>
                  </a:rPr>
                  <a:t>N+131,070</a:t>
                </a:r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8" name="Rectangle 7"/>
              <p:cNvSpPr/>
              <p:nvPr/>
            </p:nvSpPr>
            <p:spPr>
              <a:xfrm>
                <a:off x="827316" y="5159829"/>
                <a:ext cx="1284514" cy="674914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 smtClean="0">
                    <a:solidFill>
                      <a:schemeClr val="tx1"/>
                    </a:solidFill>
                  </a:rPr>
                  <a:t>Hash Bucket</a:t>
                </a:r>
              </a:p>
              <a:p>
                <a:pPr algn="ctr"/>
                <a:r>
                  <a:rPr lang="en-US" sz="1600" dirty="0" smtClean="0">
                    <a:solidFill>
                      <a:schemeClr val="tx1"/>
                    </a:solidFill>
                  </a:rPr>
                  <a:t>N+131,071</a:t>
                </a:r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32" name="Rounded Rectangle 31"/>
              <p:cNvSpPr/>
              <p:nvPr/>
            </p:nvSpPr>
            <p:spPr>
              <a:xfrm>
                <a:off x="2525485" y="4310742"/>
                <a:ext cx="783771" cy="435427"/>
              </a:xfrm>
              <a:prstGeom prst="round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200" dirty="0" smtClean="0">
                    <a:solidFill>
                      <a:schemeClr val="tx1"/>
                    </a:solidFill>
                  </a:rPr>
                  <a:t>Library Object</a:t>
                </a:r>
                <a:endParaRPr lang="en-US" sz="1200" dirty="0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33" name="Straight Arrow Connector 32"/>
              <p:cNvCxnSpPr/>
              <p:nvPr/>
            </p:nvCxnSpPr>
            <p:spPr>
              <a:xfrm>
                <a:off x="2122713" y="4463142"/>
                <a:ext cx="381000" cy="1588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Straight Arrow Connector 33"/>
              <p:cNvCxnSpPr/>
              <p:nvPr/>
            </p:nvCxnSpPr>
            <p:spPr>
              <a:xfrm rot="10800000">
                <a:off x="2122713" y="4615542"/>
                <a:ext cx="381000" cy="2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5" name="Rounded Rectangle 34"/>
              <p:cNvSpPr/>
              <p:nvPr/>
            </p:nvSpPr>
            <p:spPr>
              <a:xfrm>
                <a:off x="3690256" y="4332515"/>
                <a:ext cx="783771" cy="435427"/>
              </a:xfrm>
              <a:prstGeom prst="round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200" dirty="0" smtClean="0">
                    <a:solidFill>
                      <a:schemeClr val="tx1"/>
                    </a:solidFill>
                  </a:rPr>
                  <a:t>Library Object</a:t>
                </a:r>
                <a:endParaRPr lang="en-US" sz="1200" dirty="0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36" name="Straight Arrow Connector 35"/>
              <p:cNvCxnSpPr/>
              <p:nvPr/>
            </p:nvCxnSpPr>
            <p:spPr>
              <a:xfrm>
                <a:off x="3309256" y="4484915"/>
                <a:ext cx="381000" cy="1588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" name="Straight Arrow Connector 36"/>
              <p:cNvCxnSpPr/>
              <p:nvPr/>
            </p:nvCxnSpPr>
            <p:spPr>
              <a:xfrm rot="10800000">
                <a:off x="3309256" y="4637315"/>
                <a:ext cx="381000" cy="2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" name="Straight Connector 37"/>
              <p:cNvCxnSpPr/>
              <p:nvPr/>
            </p:nvCxnSpPr>
            <p:spPr>
              <a:xfrm flipV="1">
                <a:off x="5638798" y="4585548"/>
                <a:ext cx="468086" cy="1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9" name="Straight Connector 38"/>
              <p:cNvCxnSpPr/>
              <p:nvPr/>
            </p:nvCxnSpPr>
            <p:spPr>
              <a:xfrm rot="16200000" flipH="1">
                <a:off x="5949440" y="4729444"/>
                <a:ext cx="314889" cy="1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" name="Straight Arrow Connector 39"/>
              <p:cNvCxnSpPr/>
              <p:nvPr/>
            </p:nvCxnSpPr>
            <p:spPr>
              <a:xfrm rot="10800000">
                <a:off x="2111831" y="4865918"/>
                <a:ext cx="3995055" cy="1589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71" name="Rounded Rectangle 70"/>
              <p:cNvSpPr/>
              <p:nvPr/>
            </p:nvSpPr>
            <p:spPr>
              <a:xfrm>
                <a:off x="4855027" y="4310742"/>
                <a:ext cx="783771" cy="435427"/>
              </a:xfrm>
              <a:prstGeom prst="round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200" dirty="0" smtClean="0">
                    <a:solidFill>
                      <a:schemeClr val="tx1"/>
                    </a:solidFill>
                  </a:rPr>
                  <a:t>Library Object</a:t>
                </a:r>
                <a:endParaRPr lang="en-US" sz="1200" dirty="0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72" name="Straight Arrow Connector 71"/>
              <p:cNvCxnSpPr/>
              <p:nvPr/>
            </p:nvCxnSpPr>
            <p:spPr>
              <a:xfrm>
                <a:off x="4474027" y="4462348"/>
                <a:ext cx="381000" cy="1588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3" name="Straight Arrow Connector 72"/>
              <p:cNvCxnSpPr/>
              <p:nvPr/>
            </p:nvCxnSpPr>
            <p:spPr>
              <a:xfrm rot="10800000">
                <a:off x="4474027" y="4615540"/>
                <a:ext cx="381000" cy="2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79" name="Rounded Rectangle 78"/>
              <p:cNvSpPr/>
              <p:nvPr/>
            </p:nvSpPr>
            <p:spPr>
              <a:xfrm>
                <a:off x="2503710" y="5159829"/>
                <a:ext cx="783771" cy="435427"/>
              </a:xfrm>
              <a:prstGeom prst="round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200" dirty="0" smtClean="0">
                    <a:solidFill>
                      <a:schemeClr val="tx1"/>
                    </a:solidFill>
                  </a:rPr>
                  <a:t>Library Object</a:t>
                </a:r>
                <a:endParaRPr lang="en-US" sz="1200" dirty="0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80" name="Straight Arrow Connector 79"/>
              <p:cNvCxnSpPr/>
              <p:nvPr/>
            </p:nvCxnSpPr>
            <p:spPr>
              <a:xfrm>
                <a:off x="2100938" y="5312229"/>
                <a:ext cx="381000" cy="1588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1" name="Straight Arrow Connector 80"/>
              <p:cNvCxnSpPr/>
              <p:nvPr/>
            </p:nvCxnSpPr>
            <p:spPr>
              <a:xfrm rot="10800000">
                <a:off x="2100938" y="5464629"/>
                <a:ext cx="381000" cy="2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2" name="Straight Connector 81"/>
              <p:cNvCxnSpPr/>
              <p:nvPr/>
            </p:nvCxnSpPr>
            <p:spPr>
              <a:xfrm rot="10800000">
                <a:off x="3298370" y="5397731"/>
                <a:ext cx="413657" cy="1589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3" name="Straight Connector 82"/>
              <p:cNvCxnSpPr/>
              <p:nvPr/>
            </p:nvCxnSpPr>
            <p:spPr>
              <a:xfrm rot="16200000" flipH="1">
                <a:off x="3554581" y="5555173"/>
                <a:ext cx="314889" cy="1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4" name="Straight Arrow Connector 83"/>
              <p:cNvCxnSpPr/>
              <p:nvPr/>
            </p:nvCxnSpPr>
            <p:spPr>
              <a:xfrm rot="10800000" flipV="1">
                <a:off x="2111827" y="5715002"/>
                <a:ext cx="1600200" cy="1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56" name="Rounded Rectangle 55"/>
            <p:cNvSpPr/>
            <p:nvPr/>
          </p:nvSpPr>
          <p:spPr>
            <a:xfrm>
              <a:off x="903507" y="4932817"/>
              <a:ext cx="1295400" cy="402770"/>
            </a:xfrm>
            <a:prstGeom prst="round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>
                  <a:solidFill>
                    <a:schemeClr val="tx1"/>
                  </a:solidFill>
                </a:rPr>
                <a:t>Latch 67</a:t>
              </a:r>
              <a:endParaRPr lang="en-US" dirty="0">
                <a:solidFill>
                  <a:schemeClr val="tx1"/>
                </a:solidFill>
              </a:endParaRPr>
            </a:p>
          </p:txBody>
        </p:sp>
        <p:cxnSp>
          <p:nvCxnSpPr>
            <p:cNvPr id="57" name="Straight Arrow Connector 56"/>
            <p:cNvCxnSpPr>
              <a:stCxn id="56" idx="3"/>
            </p:cNvCxnSpPr>
            <p:nvPr/>
          </p:nvCxnSpPr>
          <p:spPr>
            <a:xfrm flipV="1">
              <a:off x="2198907" y="4713515"/>
              <a:ext cx="706778" cy="420687"/>
            </a:xfrm>
            <a:prstGeom prst="straightConnector1">
              <a:avLst/>
            </a:prstGeom>
            <a:ln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Straight Arrow Connector 57"/>
            <p:cNvCxnSpPr>
              <a:stCxn id="56" idx="3"/>
            </p:cNvCxnSpPr>
            <p:nvPr/>
          </p:nvCxnSpPr>
          <p:spPr>
            <a:xfrm>
              <a:off x="2198907" y="5134202"/>
              <a:ext cx="695885" cy="352200"/>
            </a:xfrm>
            <a:prstGeom prst="straightConnector1">
              <a:avLst/>
            </a:prstGeom>
            <a:ln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solidFill>
            <a:schemeClr val="bg1"/>
          </a:solidFill>
        </p:spPr>
        <p:txBody>
          <a:bodyPr>
            <a:normAutofit/>
          </a:bodyPr>
          <a:lstStyle/>
          <a:p>
            <a:r>
              <a:rPr lang="en-US" dirty="0" smtClean="0"/>
              <a:t>Library Cache Architecture – 11g+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75656"/>
            <a:ext cx="8239125" cy="5148944"/>
          </a:xfrm>
        </p:spPr>
        <p:txBody>
          <a:bodyPr/>
          <a:lstStyle/>
          <a:p>
            <a:r>
              <a:rPr lang="en-US" dirty="0" err="1" smtClean="0"/>
              <a:t>Mutex</a:t>
            </a:r>
            <a:r>
              <a:rPr lang="en-US" dirty="0" smtClean="0"/>
              <a:t> on each hash bucket</a:t>
            </a:r>
          </a:p>
          <a:p>
            <a:r>
              <a:rPr lang="en-US" dirty="0" smtClean="0"/>
              <a:t>Less contention for Hash Bucket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354ABE3-2555-AC48-921D-BBEF8BC4B0C9}" type="slidenum">
              <a:rPr lang="en-US" smtClean="0"/>
              <a:pPr/>
              <a:t>13</a:t>
            </a:fld>
            <a:endParaRPr lang="en-US" dirty="0"/>
          </a:p>
        </p:txBody>
      </p:sp>
      <p:grpSp>
        <p:nvGrpSpPr>
          <p:cNvPr id="118" name="Group 117"/>
          <p:cNvGrpSpPr/>
          <p:nvPr/>
        </p:nvGrpSpPr>
        <p:grpSpPr>
          <a:xfrm>
            <a:off x="1841166" y="2153444"/>
            <a:ext cx="4201883" cy="674914"/>
            <a:chOff x="827316" y="2189618"/>
            <a:chExt cx="4201883" cy="674914"/>
          </a:xfrm>
        </p:grpSpPr>
        <p:grpSp>
          <p:nvGrpSpPr>
            <p:cNvPr id="59" name="Group 58"/>
            <p:cNvGrpSpPr/>
            <p:nvPr/>
          </p:nvGrpSpPr>
          <p:grpSpPr>
            <a:xfrm>
              <a:off x="827316" y="2189618"/>
              <a:ext cx="4201883" cy="674914"/>
              <a:chOff x="827316" y="2189618"/>
              <a:chExt cx="4201883" cy="674914"/>
            </a:xfrm>
          </p:grpSpPr>
          <p:sp>
            <p:nvSpPr>
              <p:cNvPr id="60" name="Rectangle 59"/>
              <p:cNvSpPr/>
              <p:nvPr/>
            </p:nvSpPr>
            <p:spPr>
              <a:xfrm>
                <a:off x="827316" y="2189618"/>
                <a:ext cx="1284514" cy="674914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t" anchorCtr="0"/>
              <a:lstStyle/>
              <a:p>
                <a:pPr algn="ctr"/>
                <a:r>
                  <a:rPr lang="en-US" sz="1400" dirty="0" smtClean="0">
                    <a:solidFill>
                      <a:schemeClr val="tx1"/>
                    </a:solidFill>
                  </a:rPr>
                  <a:t>HB N</a:t>
                </a:r>
                <a:endParaRPr 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62" name="Rounded Rectangle 61"/>
              <p:cNvSpPr/>
              <p:nvPr/>
            </p:nvSpPr>
            <p:spPr>
              <a:xfrm>
                <a:off x="2514600" y="2211388"/>
                <a:ext cx="783771" cy="435427"/>
              </a:xfrm>
              <a:prstGeom prst="round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t" anchorCtr="0"/>
              <a:lstStyle/>
              <a:p>
                <a:pPr algn="ctr"/>
                <a:r>
                  <a:rPr lang="en-US" sz="1200" dirty="0" smtClean="0">
                    <a:solidFill>
                      <a:schemeClr val="tx1"/>
                    </a:solidFill>
                  </a:rPr>
                  <a:t>Library Object</a:t>
                </a:r>
                <a:endParaRPr lang="en-US" sz="1200" dirty="0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63" name="Straight Arrow Connector 62"/>
              <p:cNvCxnSpPr/>
              <p:nvPr/>
            </p:nvCxnSpPr>
            <p:spPr>
              <a:xfrm>
                <a:off x="2144485" y="2342015"/>
                <a:ext cx="381000" cy="1588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4" name="Straight Arrow Connector 63"/>
              <p:cNvCxnSpPr/>
              <p:nvPr/>
            </p:nvCxnSpPr>
            <p:spPr>
              <a:xfrm rot="10800000">
                <a:off x="2144485" y="2494415"/>
                <a:ext cx="381000" cy="2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65" name="Rounded Rectangle 64"/>
              <p:cNvSpPr/>
              <p:nvPr/>
            </p:nvSpPr>
            <p:spPr>
              <a:xfrm>
                <a:off x="3733800" y="2211388"/>
                <a:ext cx="783771" cy="435427"/>
              </a:xfrm>
              <a:prstGeom prst="round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t" anchorCtr="0"/>
              <a:lstStyle/>
              <a:p>
                <a:pPr algn="ctr"/>
                <a:r>
                  <a:rPr lang="en-US" sz="1200" dirty="0" smtClean="0">
                    <a:solidFill>
                      <a:schemeClr val="tx1"/>
                    </a:solidFill>
                  </a:rPr>
                  <a:t>Library Object</a:t>
                </a:r>
                <a:endParaRPr lang="en-US" sz="1200" dirty="0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66" name="Straight Arrow Connector 65"/>
              <p:cNvCxnSpPr/>
              <p:nvPr/>
            </p:nvCxnSpPr>
            <p:spPr>
              <a:xfrm>
                <a:off x="3276600" y="2363788"/>
                <a:ext cx="435428" cy="1588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7" name="Straight Arrow Connector 66"/>
              <p:cNvCxnSpPr/>
              <p:nvPr/>
            </p:nvCxnSpPr>
            <p:spPr>
              <a:xfrm rot="10800000">
                <a:off x="3276600" y="2516188"/>
                <a:ext cx="435428" cy="2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8" name="Straight Connector 67"/>
              <p:cNvCxnSpPr>
                <a:stCxn id="65" idx="3"/>
              </p:cNvCxnSpPr>
              <p:nvPr/>
            </p:nvCxnSpPr>
            <p:spPr>
              <a:xfrm>
                <a:off x="4517571" y="2429102"/>
                <a:ext cx="511628" cy="1588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9" name="Straight Connector 68"/>
              <p:cNvCxnSpPr/>
              <p:nvPr/>
            </p:nvCxnSpPr>
            <p:spPr>
              <a:xfrm rot="16200000" flipH="1">
                <a:off x="4860076" y="2586546"/>
                <a:ext cx="314889" cy="1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0" name="Straight Arrow Connector 69"/>
              <p:cNvCxnSpPr/>
              <p:nvPr/>
            </p:nvCxnSpPr>
            <p:spPr>
              <a:xfrm rot="10800000">
                <a:off x="2133600" y="2743200"/>
                <a:ext cx="2883920" cy="1588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10" name="Rectangle 109"/>
            <p:cNvSpPr/>
            <p:nvPr/>
          </p:nvSpPr>
          <p:spPr>
            <a:xfrm>
              <a:off x="827316" y="2516191"/>
              <a:ext cx="544284" cy="348341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err="1" smtClean="0">
                  <a:solidFill>
                    <a:schemeClr val="tx1"/>
                  </a:solidFill>
                </a:rPr>
                <a:t>Mutex</a:t>
              </a:r>
              <a:endParaRPr lang="en-US" sz="10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119" name="Group 118"/>
          <p:cNvGrpSpPr/>
          <p:nvPr/>
        </p:nvGrpSpPr>
        <p:grpSpPr>
          <a:xfrm>
            <a:off x="1841166" y="2957397"/>
            <a:ext cx="2884714" cy="696687"/>
            <a:chOff x="827316" y="2993571"/>
            <a:chExt cx="2884714" cy="696687"/>
          </a:xfrm>
        </p:grpSpPr>
        <p:grpSp>
          <p:nvGrpSpPr>
            <p:cNvPr id="74" name="Group 73"/>
            <p:cNvGrpSpPr/>
            <p:nvPr/>
          </p:nvGrpSpPr>
          <p:grpSpPr>
            <a:xfrm>
              <a:off x="827316" y="2993571"/>
              <a:ext cx="2884714" cy="696687"/>
              <a:chOff x="827316" y="2993571"/>
              <a:chExt cx="2884714" cy="696687"/>
            </a:xfrm>
          </p:grpSpPr>
          <p:sp>
            <p:nvSpPr>
              <p:cNvPr id="75" name="Rectangle 74"/>
              <p:cNvSpPr/>
              <p:nvPr/>
            </p:nvSpPr>
            <p:spPr>
              <a:xfrm>
                <a:off x="827316" y="3015344"/>
                <a:ext cx="1284514" cy="674914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t" anchorCtr="0"/>
              <a:lstStyle/>
              <a:p>
                <a:pPr algn="ctr"/>
                <a:r>
                  <a:rPr lang="en-US" sz="1400" dirty="0" smtClean="0">
                    <a:solidFill>
                      <a:schemeClr val="tx1"/>
                    </a:solidFill>
                  </a:rPr>
                  <a:t>HB N+1</a:t>
                </a:r>
                <a:endParaRPr 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76" name="Rounded Rectangle 75"/>
              <p:cNvSpPr/>
              <p:nvPr/>
            </p:nvSpPr>
            <p:spPr>
              <a:xfrm>
                <a:off x="2503713" y="2993571"/>
                <a:ext cx="783771" cy="435427"/>
              </a:xfrm>
              <a:prstGeom prst="round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t" anchorCtr="0"/>
              <a:lstStyle/>
              <a:p>
                <a:pPr algn="ctr"/>
                <a:r>
                  <a:rPr lang="en-US" sz="1200" dirty="0" smtClean="0">
                    <a:solidFill>
                      <a:schemeClr val="tx1"/>
                    </a:solidFill>
                  </a:rPr>
                  <a:t>Library Object</a:t>
                </a:r>
                <a:endParaRPr lang="en-US" sz="1200" dirty="0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77" name="Straight Arrow Connector 76"/>
              <p:cNvCxnSpPr/>
              <p:nvPr/>
            </p:nvCxnSpPr>
            <p:spPr>
              <a:xfrm>
                <a:off x="2100941" y="3145971"/>
                <a:ext cx="381000" cy="1588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8" name="Straight Arrow Connector 77"/>
              <p:cNvCxnSpPr/>
              <p:nvPr/>
            </p:nvCxnSpPr>
            <p:spPr>
              <a:xfrm rot="10800000">
                <a:off x="2100941" y="3298371"/>
                <a:ext cx="381000" cy="2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5" name="Straight Connector 84"/>
              <p:cNvCxnSpPr/>
              <p:nvPr/>
            </p:nvCxnSpPr>
            <p:spPr>
              <a:xfrm rot="10800000">
                <a:off x="3298373" y="3231473"/>
                <a:ext cx="413657" cy="1589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6" name="Straight Connector 85"/>
              <p:cNvCxnSpPr/>
              <p:nvPr/>
            </p:nvCxnSpPr>
            <p:spPr>
              <a:xfrm rot="16200000" flipH="1">
                <a:off x="3554584" y="3388915"/>
                <a:ext cx="314889" cy="1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7" name="Straight Arrow Connector 86"/>
              <p:cNvCxnSpPr/>
              <p:nvPr/>
            </p:nvCxnSpPr>
            <p:spPr>
              <a:xfrm rot="10800000" flipV="1">
                <a:off x="2111830" y="3548744"/>
                <a:ext cx="1600200" cy="1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13" name="Rectangle 112"/>
            <p:cNvSpPr/>
            <p:nvPr/>
          </p:nvSpPr>
          <p:spPr>
            <a:xfrm>
              <a:off x="827316" y="3341917"/>
              <a:ext cx="544284" cy="348341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err="1" smtClean="0">
                  <a:solidFill>
                    <a:schemeClr val="tx1"/>
                  </a:solidFill>
                </a:rPr>
                <a:t>Mutex</a:t>
              </a:r>
              <a:endParaRPr lang="en-US" sz="10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120" name="Group 119"/>
          <p:cNvGrpSpPr/>
          <p:nvPr/>
        </p:nvGrpSpPr>
        <p:grpSpPr>
          <a:xfrm>
            <a:off x="1831072" y="4368352"/>
            <a:ext cx="5279570" cy="696687"/>
            <a:chOff x="827316" y="4310742"/>
            <a:chExt cx="5279570" cy="696687"/>
          </a:xfrm>
        </p:grpSpPr>
        <p:grpSp>
          <p:nvGrpSpPr>
            <p:cNvPr id="88" name="Group 87"/>
            <p:cNvGrpSpPr/>
            <p:nvPr/>
          </p:nvGrpSpPr>
          <p:grpSpPr>
            <a:xfrm>
              <a:off x="827316" y="4310742"/>
              <a:ext cx="5279570" cy="696687"/>
              <a:chOff x="827316" y="4310742"/>
              <a:chExt cx="5279570" cy="696687"/>
            </a:xfrm>
          </p:grpSpPr>
          <p:sp>
            <p:nvSpPr>
              <p:cNvPr id="89" name="Rectangle 88"/>
              <p:cNvSpPr/>
              <p:nvPr/>
            </p:nvSpPr>
            <p:spPr>
              <a:xfrm>
                <a:off x="827316" y="4332515"/>
                <a:ext cx="1284514" cy="674914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t" anchorCtr="0"/>
              <a:lstStyle/>
              <a:p>
                <a:pPr algn="ctr"/>
                <a:r>
                  <a:rPr lang="en-US" sz="1400" dirty="0" smtClean="0">
                    <a:solidFill>
                      <a:schemeClr val="tx1"/>
                    </a:solidFill>
                  </a:rPr>
                  <a:t>HB N+131,070</a:t>
                </a:r>
                <a:endParaRPr 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90" name="Rounded Rectangle 89"/>
              <p:cNvSpPr/>
              <p:nvPr/>
            </p:nvSpPr>
            <p:spPr>
              <a:xfrm>
                <a:off x="2525485" y="4310742"/>
                <a:ext cx="783771" cy="435427"/>
              </a:xfrm>
              <a:prstGeom prst="round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t" anchorCtr="0"/>
              <a:lstStyle/>
              <a:p>
                <a:pPr algn="ctr"/>
                <a:r>
                  <a:rPr lang="en-US" sz="1200" dirty="0" smtClean="0">
                    <a:solidFill>
                      <a:schemeClr val="tx1"/>
                    </a:solidFill>
                  </a:rPr>
                  <a:t>Library Object</a:t>
                </a:r>
                <a:endParaRPr lang="en-US" sz="1200" dirty="0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91" name="Straight Arrow Connector 90"/>
              <p:cNvCxnSpPr/>
              <p:nvPr/>
            </p:nvCxnSpPr>
            <p:spPr>
              <a:xfrm>
                <a:off x="2122713" y="4463142"/>
                <a:ext cx="381000" cy="1588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2" name="Straight Arrow Connector 91"/>
              <p:cNvCxnSpPr/>
              <p:nvPr/>
            </p:nvCxnSpPr>
            <p:spPr>
              <a:xfrm rot="10800000">
                <a:off x="2122713" y="4615542"/>
                <a:ext cx="381000" cy="2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93" name="Rounded Rectangle 92"/>
              <p:cNvSpPr/>
              <p:nvPr/>
            </p:nvSpPr>
            <p:spPr>
              <a:xfrm>
                <a:off x="3690256" y="4332515"/>
                <a:ext cx="783771" cy="435427"/>
              </a:xfrm>
              <a:prstGeom prst="round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t" anchorCtr="0"/>
              <a:lstStyle/>
              <a:p>
                <a:pPr algn="ctr"/>
                <a:r>
                  <a:rPr lang="en-US" sz="1200" dirty="0" smtClean="0">
                    <a:solidFill>
                      <a:schemeClr val="tx1"/>
                    </a:solidFill>
                  </a:rPr>
                  <a:t>Library Object</a:t>
                </a:r>
                <a:endParaRPr lang="en-US" sz="1200" dirty="0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94" name="Straight Arrow Connector 93"/>
              <p:cNvCxnSpPr/>
              <p:nvPr/>
            </p:nvCxnSpPr>
            <p:spPr>
              <a:xfrm>
                <a:off x="3309256" y="4484915"/>
                <a:ext cx="381000" cy="1588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5" name="Straight Arrow Connector 94"/>
              <p:cNvCxnSpPr/>
              <p:nvPr/>
            </p:nvCxnSpPr>
            <p:spPr>
              <a:xfrm rot="10800000">
                <a:off x="3309256" y="4637315"/>
                <a:ext cx="381000" cy="2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6" name="Straight Connector 95"/>
              <p:cNvCxnSpPr/>
              <p:nvPr/>
            </p:nvCxnSpPr>
            <p:spPr>
              <a:xfrm flipV="1">
                <a:off x="5638798" y="4585548"/>
                <a:ext cx="468086" cy="1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7" name="Straight Connector 96"/>
              <p:cNvCxnSpPr/>
              <p:nvPr/>
            </p:nvCxnSpPr>
            <p:spPr>
              <a:xfrm rot="16200000" flipH="1">
                <a:off x="5949440" y="4729444"/>
                <a:ext cx="314889" cy="1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8" name="Straight Arrow Connector 97"/>
              <p:cNvCxnSpPr/>
              <p:nvPr/>
            </p:nvCxnSpPr>
            <p:spPr>
              <a:xfrm rot="10800000">
                <a:off x="2111831" y="4865918"/>
                <a:ext cx="3995055" cy="1589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99" name="Rounded Rectangle 98"/>
              <p:cNvSpPr/>
              <p:nvPr/>
            </p:nvSpPr>
            <p:spPr>
              <a:xfrm>
                <a:off x="4855027" y="4310742"/>
                <a:ext cx="783771" cy="435427"/>
              </a:xfrm>
              <a:prstGeom prst="round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t" anchorCtr="0"/>
              <a:lstStyle/>
              <a:p>
                <a:pPr algn="ctr"/>
                <a:r>
                  <a:rPr lang="en-US" sz="1200" dirty="0" smtClean="0">
                    <a:solidFill>
                      <a:schemeClr val="tx1"/>
                    </a:solidFill>
                  </a:rPr>
                  <a:t>Library Object</a:t>
                </a:r>
                <a:endParaRPr lang="en-US" sz="1200" dirty="0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100" name="Straight Arrow Connector 99"/>
              <p:cNvCxnSpPr/>
              <p:nvPr/>
            </p:nvCxnSpPr>
            <p:spPr>
              <a:xfrm>
                <a:off x="4474027" y="4462348"/>
                <a:ext cx="381000" cy="1588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1" name="Straight Arrow Connector 100"/>
              <p:cNvCxnSpPr/>
              <p:nvPr/>
            </p:nvCxnSpPr>
            <p:spPr>
              <a:xfrm rot="10800000">
                <a:off x="4474027" y="4615540"/>
                <a:ext cx="381000" cy="2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14" name="Rectangle 113"/>
            <p:cNvSpPr/>
            <p:nvPr/>
          </p:nvSpPr>
          <p:spPr>
            <a:xfrm>
              <a:off x="827316" y="4659088"/>
              <a:ext cx="544284" cy="348341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err="1" smtClean="0">
                  <a:solidFill>
                    <a:schemeClr val="tx1"/>
                  </a:solidFill>
                </a:rPr>
                <a:t>Mutex</a:t>
              </a:r>
              <a:endParaRPr lang="en-US" sz="10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121" name="Group 120"/>
          <p:cNvGrpSpPr/>
          <p:nvPr/>
        </p:nvGrpSpPr>
        <p:grpSpPr>
          <a:xfrm>
            <a:off x="1831072" y="5217439"/>
            <a:ext cx="2884711" cy="674914"/>
            <a:chOff x="827316" y="5159829"/>
            <a:chExt cx="2884711" cy="674914"/>
          </a:xfrm>
        </p:grpSpPr>
        <p:grpSp>
          <p:nvGrpSpPr>
            <p:cNvPr id="102" name="Group 101"/>
            <p:cNvGrpSpPr/>
            <p:nvPr/>
          </p:nvGrpSpPr>
          <p:grpSpPr>
            <a:xfrm>
              <a:off x="827316" y="5159829"/>
              <a:ext cx="2884711" cy="674914"/>
              <a:chOff x="827316" y="5159829"/>
              <a:chExt cx="2884711" cy="674914"/>
            </a:xfrm>
          </p:grpSpPr>
          <p:sp>
            <p:nvSpPr>
              <p:cNvPr id="103" name="Rectangle 102"/>
              <p:cNvSpPr/>
              <p:nvPr/>
            </p:nvSpPr>
            <p:spPr>
              <a:xfrm>
                <a:off x="827316" y="5159829"/>
                <a:ext cx="1284514" cy="674914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t" anchorCtr="0"/>
              <a:lstStyle/>
              <a:p>
                <a:pPr algn="ctr"/>
                <a:r>
                  <a:rPr lang="en-US" sz="1400" dirty="0" smtClean="0">
                    <a:solidFill>
                      <a:schemeClr val="tx1"/>
                    </a:solidFill>
                  </a:rPr>
                  <a:t>HB N+131,071</a:t>
                </a:r>
                <a:endParaRPr 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04" name="Rounded Rectangle 103"/>
              <p:cNvSpPr/>
              <p:nvPr/>
            </p:nvSpPr>
            <p:spPr>
              <a:xfrm>
                <a:off x="2503710" y="5159829"/>
                <a:ext cx="783771" cy="435427"/>
              </a:xfrm>
              <a:prstGeom prst="round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200" dirty="0" smtClean="0">
                    <a:solidFill>
                      <a:schemeClr val="tx1"/>
                    </a:solidFill>
                  </a:rPr>
                  <a:t>Library Object</a:t>
                </a:r>
                <a:endParaRPr lang="en-US" sz="1200" dirty="0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105" name="Straight Arrow Connector 104"/>
              <p:cNvCxnSpPr/>
              <p:nvPr/>
            </p:nvCxnSpPr>
            <p:spPr>
              <a:xfrm>
                <a:off x="2100938" y="5312229"/>
                <a:ext cx="381000" cy="1588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6" name="Straight Arrow Connector 105"/>
              <p:cNvCxnSpPr/>
              <p:nvPr/>
            </p:nvCxnSpPr>
            <p:spPr>
              <a:xfrm rot="10800000">
                <a:off x="2100938" y="5464629"/>
                <a:ext cx="381000" cy="2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Straight Connector 106"/>
              <p:cNvCxnSpPr/>
              <p:nvPr/>
            </p:nvCxnSpPr>
            <p:spPr>
              <a:xfrm rot="10800000">
                <a:off x="3298370" y="5397731"/>
                <a:ext cx="413657" cy="1589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8" name="Straight Connector 107"/>
              <p:cNvCxnSpPr/>
              <p:nvPr/>
            </p:nvCxnSpPr>
            <p:spPr>
              <a:xfrm rot="16200000" flipH="1">
                <a:off x="3554581" y="5555173"/>
                <a:ext cx="314889" cy="1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9" name="Straight Arrow Connector 108"/>
              <p:cNvCxnSpPr/>
              <p:nvPr/>
            </p:nvCxnSpPr>
            <p:spPr>
              <a:xfrm rot="10800000" flipV="1">
                <a:off x="2111827" y="5715002"/>
                <a:ext cx="1600200" cy="1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16" name="Rectangle 115"/>
            <p:cNvSpPr/>
            <p:nvPr/>
          </p:nvSpPr>
          <p:spPr>
            <a:xfrm>
              <a:off x="827316" y="5486402"/>
              <a:ext cx="544284" cy="348341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err="1" smtClean="0">
                  <a:solidFill>
                    <a:schemeClr val="tx1"/>
                  </a:solidFill>
                </a:rPr>
                <a:t>Mutex</a:t>
              </a:r>
              <a:endParaRPr lang="en-US" sz="1000" dirty="0">
                <a:solidFill>
                  <a:schemeClr val="tx1"/>
                </a:solidFill>
              </a:endParaRPr>
            </a:p>
          </p:txBody>
        </p:sp>
      </p:grpSp>
      <p:sp>
        <p:nvSpPr>
          <p:cNvPr id="84" name="Rectangle 83"/>
          <p:cNvSpPr/>
          <p:nvPr/>
        </p:nvSpPr>
        <p:spPr>
          <a:xfrm>
            <a:off x="1841955" y="3848100"/>
            <a:ext cx="1284514" cy="419100"/>
          </a:xfrm>
          <a:prstGeom prst="rect">
            <a:avLst/>
          </a:prstGeom>
          <a:noFill/>
          <a:ln>
            <a:noFill/>
          </a:ln>
          <a:effectLst>
            <a:outerShdw blurRad="40000" dist="23000" dir="5400000" rotWithShape="0">
              <a:schemeClr val="bg1">
                <a:alpha val="35000"/>
              </a:scheme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r>
              <a:rPr lang="en-US" sz="4000" dirty="0" smtClean="0">
                <a:solidFill>
                  <a:schemeClr val="tx1"/>
                </a:solidFill>
              </a:rPr>
              <a:t>…</a:t>
            </a:r>
            <a:endParaRPr lang="en-US" sz="4000" dirty="0">
              <a:solidFill>
                <a:schemeClr val="tx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Parsing Process – Library Cache Detail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354ABE3-2555-AC48-921D-BBEF8BC4B0C9}" type="slidenum">
              <a:rPr lang="en-US" smtClean="0"/>
              <a:pPr/>
              <a:t>14</a:t>
            </a:fld>
            <a:endParaRPr lang="en-US" dirty="0"/>
          </a:p>
        </p:txBody>
      </p:sp>
      <p:sp>
        <p:nvSpPr>
          <p:cNvPr id="8" name="Content Placeholder 2"/>
          <p:cNvSpPr>
            <a:spLocks noGrp="1"/>
          </p:cNvSpPr>
          <p:nvPr>
            <p:ph idx="1"/>
          </p:nvPr>
        </p:nvSpPr>
        <p:spPr>
          <a:xfrm>
            <a:off x="457201" y="2514600"/>
            <a:ext cx="8239124" cy="3810000"/>
          </a:xfrm>
        </p:spPr>
        <p:txBody>
          <a:bodyPr>
            <a:normAutofit/>
          </a:bodyPr>
          <a:lstStyle/>
          <a:p>
            <a:r>
              <a:rPr lang="en-US" dirty="0" smtClean="0"/>
              <a:t>SQLHASH – which bucket should it be in?</a:t>
            </a:r>
          </a:p>
          <a:p>
            <a:endParaRPr lang="en-US" dirty="0" smtClean="0"/>
          </a:p>
          <a:p>
            <a:r>
              <a:rPr lang="en-US" dirty="0" smtClean="0"/>
              <a:t>Start with </a:t>
            </a:r>
            <a:r>
              <a:rPr lang="en-US" dirty="0" err="1" smtClean="0"/>
              <a:t>cursortrace</a:t>
            </a:r>
            <a:r>
              <a:rPr lang="en-US" dirty="0" smtClean="0"/>
              <a:t> level 580</a:t>
            </a:r>
          </a:p>
          <a:p>
            <a:endParaRPr lang="en-US" dirty="0" smtClean="0"/>
          </a:p>
          <a:p>
            <a:r>
              <a:rPr lang="en-US" dirty="0" smtClean="0"/>
              <a:t>Disclaimer: I knew the SQLHASH decimal value prior to running the 580 trace.</a:t>
            </a:r>
          </a:p>
          <a:p>
            <a:pPr lvl="1"/>
            <a:r>
              <a:rPr lang="en-US" dirty="0" smtClean="0"/>
              <a:t>Query </a:t>
            </a:r>
            <a:r>
              <a:rPr lang="en-US" dirty="0" err="1" smtClean="0"/>
              <a:t>v$sql</a:t>
            </a:r>
            <a:endParaRPr lang="en-US" dirty="0" smtClean="0"/>
          </a:p>
          <a:p>
            <a:pPr lvl="1"/>
            <a:r>
              <a:rPr lang="en-US" dirty="0" smtClean="0"/>
              <a:t>Use SQL_ID from 10046 trace</a:t>
            </a:r>
            <a:br>
              <a:rPr lang="en-US" dirty="0" smtClean="0"/>
            </a:br>
            <a:r>
              <a:rPr lang="en-US" sz="1500" dirty="0" smtClean="0">
                <a:latin typeface="Courier New" pitchFamily="49" charset="0"/>
                <a:cs typeface="Courier New" pitchFamily="49" charset="0"/>
              </a:rPr>
              <a:t>select </a:t>
            </a:r>
            <a:r>
              <a:rPr lang="en-US" sz="1500" dirty="0" err="1" smtClean="0">
                <a:latin typeface="Courier New" pitchFamily="49" charset="0"/>
                <a:cs typeface="Courier New" pitchFamily="49" charset="0"/>
              </a:rPr>
              <a:t>hash_value</a:t>
            </a:r>
            <a:r>
              <a:rPr lang="en-US" sz="1500" dirty="0" smtClean="0">
                <a:latin typeface="Courier New" pitchFamily="49" charset="0"/>
                <a:cs typeface="Courier New" pitchFamily="49" charset="0"/>
              </a:rPr>
              <a:t> from </a:t>
            </a:r>
            <a:r>
              <a:rPr lang="en-US" sz="1500" dirty="0" err="1" smtClean="0">
                <a:latin typeface="Courier New" pitchFamily="49" charset="0"/>
                <a:cs typeface="Courier New" pitchFamily="49" charset="0"/>
              </a:rPr>
              <a:t>v$sql</a:t>
            </a:r>
            <a:r>
              <a:rPr lang="en-US" sz="1500" dirty="0" smtClean="0">
                <a:latin typeface="Courier New" pitchFamily="49" charset="0"/>
                <a:cs typeface="Courier New" pitchFamily="49" charset="0"/>
              </a:rPr>
              <a:t> where </a:t>
            </a:r>
            <a:r>
              <a:rPr lang="en-US" sz="1500" dirty="0" err="1" smtClean="0">
                <a:latin typeface="Courier New" pitchFamily="49" charset="0"/>
                <a:cs typeface="Courier New" pitchFamily="49" charset="0"/>
              </a:rPr>
              <a:t>sql_id</a:t>
            </a:r>
            <a:r>
              <a:rPr lang="en-US" sz="1500" dirty="0" smtClean="0">
                <a:latin typeface="Courier New" pitchFamily="49" charset="0"/>
                <a:cs typeface="Courier New" pitchFamily="49" charset="0"/>
              </a:rPr>
              <a:t> = '2yhyu5brg860s';</a:t>
            </a:r>
            <a:endParaRPr lang="en-US" sz="1500" dirty="0">
              <a:latin typeface="Courier New" pitchFamily="49" charset="0"/>
              <a:cs typeface="Courier New" pitchFamily="49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457200" y="1295401"/>
            <a:ext cx="8239125" cy="914399"/>
          </a:xfrm>
          <a:prstGeom prst="rect">
            <a:avLst/>
          </a:prstGeom>
          <a:solidFill>
            <a:srgbClr val="FFFF99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>
              <a:buNone/>
            </a:pPr>
            <a:r>
              <a:rPr lang="en-US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select	</a:t>
            </a:r>
            <a:r>
              <a:rPr lang="en-US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object_id</a:t>
            </a:r>
            <a:r>
              <a:rPr lang="en-US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, owner, </a:t>
            </a:r>
            <a:r>
              <a:rPr lang="en-US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object_name</a:t>
            </a:r>
            <a:r>
              <a:rPr lang="en-US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, </a:t>
            </a:r>
            <a:r>
              <a:rPr lang="en-US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object_type</a:t>
            </a:r>
            <a:endParaRPr lang="en-US" dirty="0" smtClean="0">
              <a:solidFill>
                <a:schemeClr val="tx1"/>
              </a:solidFill>
              <a:latin typeface="Courier New" pitchFamily="49" charset="0"/>
              <a:cs typeface="Courier New" pitchFamily="49" charset="0"/>
            </a:endParaRPr>
          </a:p>
          <a:p>
            <a:pPr>
              <a:buNone/>
            </a:pPr>
            <a:r>
              <a:rPr lang="en-US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from	</a:t>
            </a:r>
            <a:r>
              <a:rPr lang="en-US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tt</a:t>
            </a:r>
            <a:endParaRPr lang="en-US" dirty="0" smtClean="0">
              <a:solidFill>
                <a:schemeClr val="tx1"/>
              </a:solidFill>
              <a:latin typeface="Courier New" pitchFamily="49" charset="0"/>
              <a:cs typeface="Courier New" pitchFamily="49" charset="0"/>
            </a:endParaRPr>
          </a:p>
          <a:p>
            <a:pPr>
              <a:buNone/>
            </a:pPr>
            <a:r>
              <a:rPr lang="en-US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where	</a:t>
            </a:r>
            <a:r>
              <a:rPr lang="en-US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object_name</a:t>
            </a:r>
            <a:r>
              <a:rPr lang="en-US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= :</a:t>
            </a:r>
            <a:r>
              <a:rPr lang="en-US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s_object_name</a:t>
            </a:r>
            <a:r>
              <a:rPr lang="en-US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;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Dump Explanation – </a:t>
            </a:r>
            <a:r>
              <a:rPr lang="en-US" dirty="0" err="1" smtClean="0"/>
              <a:t>cursortrace</a:t>
            </a:r>
            <a:r>
              <a:rPr lang="en-US" dirty="0" smtClean="0"/>
              <a:t> level 580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354ABE3-2555-AC48-921D-BBEF8BC4B0C9}" type="slidenum">
              <a:rPr lang="en-US" smtClean="0"/>
              <a:pPr/>
              <a:t>15</a:t>
            </a:fld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457201" y="1333500"/>
            <a:ext cx="8239124" cy="4762500"/>
          </a:xfrm>
          <a:prstGeom prst="rect">
            <a:avLst/>
          </a:prstGeom>
          <a:solidFill>
            <a:srgbClr val="FFFF99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40" tIns="91440" rIns="91440" bIns="91440" rtlCol="0" anchor="t" anchorCtr="0"/>
          <a:lstStyle/>
          <a:p>
            <a:pPr>
              <a:buNone/>
            </a:pPr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alter system set events</a:t>
            </a:r>
          </a:p>
          <a:p>
            <a:pPr>
              <a:buNone/>
            </a:pPr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 'immediate trace name </a:t>
            </a:r>
            <a:r>
              <a:rPr lang="en-US" sz="1500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cursortrace</a:t>
            </a:r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level 580, address </a:t>
            </a:r>
            <a:r>
              <a:rPr lang="en-US" sz="1500" b="1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4008974360</a:t>
            </a:r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';</a:t>
            </a:r>
          </a:p>
          <a:p>
            <a:pPr>
              <a:buNone/>
            </a:pPr>
            <a:endParaRPr lang="en-US" sz="1500" dirty="0" smtClean="0">
              <a:solidFill>
                <a:schemeClr val="tx1"/>
              </a:solidFill>
              <a:latin typeface="Courier New" pitchFamily="49" charset="0"/>
              <a:cs typeface="Courier New" pitchFamily="49" charset="0"/>
            </a:endParaRPr>
          </a:p>
          <a:p>
            <a:pPr>
              <a:buNone/>
            </a:pPr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PARSING SQLTEXT=select </a:t>
            </a:r>
            <a:r>
              <a:rPr lang="en-US" sz="1500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object_id</a:t>
            </a:r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, owner, </a:t>
            </a:r>
            <a:r>
              <a:rPr lang="en-US" sz="1500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object_name</a:t>
            </a:r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, </a:t>
            </a:r>
            <a:r>
              <a:rPr lang="en-US" sz="1500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object_type</a:t>
            </a:r>
            <a:endParaRPr lang="en-US" sz="1500" dirty="0" smtClean="0">
              <a:solidFill>
                <a:schemeClr val="tx1"/>
              </a:solidFill>
              <a:latin typeface="Courier New" pitchFamily="49" charset="0"/>
              <a:cs typeface="Courier New" pitchFamily="49" charset="0"/>
            </a:endParaRPr>
          </a:p>
          <a:p>
            <a:pPr>
              <a:buNone/>
            </a:pPr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from </a:t>
            </a:r>
            <a:r>
              <a:rPr lang="en-US" sz="1500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tt</a:t>
            </a:r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where </a:t>
            </a:r>
            <a:r>
              <a:rPr lang="en-US" sz="1500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object_name</a:t>
            </a:r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= :</a:t>
            </a:r>
            <a:r>
              <a:rPr lang="en-US" sz="1500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s_object_name</a:t>
            </a:r>
            <a:endParaRPr lang="en-US" sz="1500" dirty="0" smtClean="0">
              <a:solidFill>
                <a:schemeClr val="tx1"/>
              </a:solidFill>
              <a:latin typeface="Courier New" pitchFamily="49" charset="0"/>
              <a:cs typeface="Courier New" pitchFamily="49" charset="0"/>
            </a:endParaRPr>
          </a:p>
          <a:p>
            <a:pPr>
              <a:buNone/>
            </a:pPr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1500" b="1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SQLHASH=eef41818     = decimal 4008974360</a:t>
            </a:r>
          </a:p>
          <a:p>
            <a:pPr>
              <a:buNone/>
            </a:pPr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 no suitable child found (</a:t>
            </a:r>
            <a:r>
              <a:rPr lang="en-US" sz="1500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hash_match</a:t>
            </a:r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=0)</a:t>
            </a:r>
          </a:p>
          <a:p>
            <a:pPr>
              <a:buNone/>
            </a:pPr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 allocated new child slot bi=0xa5455638 </a:t>
            </a:r>
            <a:r>
              <a:rPr lang="en-US" sz="1500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flg</a:t>
            </a:r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=1 </a:t>
            </a:r>
            <a:r>
              <a:rPr lang="en-US" sz="1500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cld</a:t>
            </a:r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=0 </a:t>
            </a:r>
            <a:r>
              <a:rPr lang="en-US" sz="1500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hsh</a:t>
            </a:r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=eef41818</a:t>
            </a:r>
          </a:p>
          <a:p>
            <a:pPr>
              <a:buNone/>
            </a:pPr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 insert child into incomplete list bi=0xa5455638 </a:t>
            </a:r>
            <a:r>
              <a:rPr lang="en-US" sz="1500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cld</a:t>
            </a:r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=0 </a:t>
            </a:r>
            <a:r>
              <a:rPr lang="en-US" sz="1500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flg</a:t>
            </a:r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=25</a:t>
            </a:r>
          </a:p>
          <a:p>
            <a:pPr>
              <a:buNone/>
            </a:pPr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 Created new child </a:t>
            </a:r>
            <a:r>
              <a:rPr lang="en-US" sz="1500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obj</a:t>
            </a:r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#0 </a:t>
            </a:r>
            <a:r>
              <a:rPr lang="en-US" sz="1500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xsc</a:t>
            </a:r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=0x7fdcce74f7c8 </a:t>
            </a:r>
            <a:r>
              <a:rPr lang="en-US" sz="1500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chd</a:t>
            </a:r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=0xa54a2760</a:t>
            </a:r>
          </a:p>
          <a:p>
            <a:pPr>
              <a:buNone/>
            </a:pPr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 Pin new child </a:t>
            </a:r>
            <a:r>
              <a:rPr lang="en-US" sz="1500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obj</a:t>
            </a:r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#0 </a:t>
            </a:r>
            <a:r>
              <a:rPr lang="en-US" sz="1500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xsc</a:t>
            </a:r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=0x7fdcce74f7c8 </a:t>
            </a:r>
            <a:r>
              <a:rPr lang="en-US" sz="1500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chd</a:t>
            </a:r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=0xa54a2760</a:t>
            </a:r>
          </a:p>
          <a:p>
            <a:pPr>
              <a:buNone/>
            </a:pPr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 Add new child to parent list pi=0xa5455168 bi=0xa5455638 </a:t>
            </a:r>
            <a:r>
              <a:rPr lang="en-US" sz="1500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cld</a:t>
            </a:r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=0</a:t>
            </a:r>
          </a:p>
          <a:p>
            <a:pPr>
              <a:buNone/>
            </a:pPr>
            <a:endParaRPr lang="en-US" sz="1500" dirty="0" smtClean="0">
              <a:solidFill>
                <a:schemeClr val="tx1"/>
              </a:solidFill>
              <a:latin typeface="Courier New" pitchFamily="49" charset="0"/>
              <a:cs typeface="Courier New" pitchFamily="49" charset="0"/>
            </a:endParaRPr>
          </a:p>
          <a:p>
            <a:pPr>
              <a:buNone/>
            </a:pPr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 </a:t>
            </a:r>
            <a:r>
              <a:rPr lang="en-US" sz="1500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kkssbt</a:t>
            </a:r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: </a:t>
            </a:r>
            <a:r>
              <a:rPr lang="en-US" sz="1500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opitca</a:t>
            </a:r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complete 0xa5454168 0xa2e7e838</a:t>
            </a:r>
          </a:p>
          <a:p>
            <a:pPr>
              <a:buNone/>
            </a:pPr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 remove child from incomplete list bi=0xa5455638 </a:t>
            </a:r>
            <a:r>
              <a:rPr lang="en-US" sz="1500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cld</a:t>
            </a:r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=0 </a:t>
            </a:r>
            <a:r>
              <a:rPr lang="en-US" sz="1500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flg</a:t>
            </a:r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=30</a:t>
            </a:r>
          </a:p>
          <a:p>
            <a:pPr>
              <a:buNone/>
            </a:pPr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 insert child into hash table bi=0xa5455638 </a:t>
            </a:r>
            <a:r>
              <a:rPr lang="en-US" sz="1500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cld</a:t>
            </a:r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=0</a:t>
            </a:r>
          </a:p>
          <a:p>
            <a:pPr>
              <a:buNone/>
            </a:pPr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 Cursor about get executed</a:t>
            </a:r>
          </a:p>
          <a:p>
            <a:pPr>
              <a:buNone/>
            </a:pPr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 Checking for already pinned child</a:t>
            </a:r>
          </a:p>
          <a:p>
            <a:pPr>
              <a:buNone/>
            </a:pPr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 Cursor unmapped</a:t>
            </a:r>
          </a:p>
          <a:p>
            <a:pPr>
              <a:buNone/>
            </a:pPr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 Closing cursor</a:t>
            </a:r>
            <a:endParaRPr lang="en-US" sz="1500" dirty="0">
              <a:solidFill>
                <a:schemeClr val="tx1"/>
              </a:solidFill>
              <a:latin typeface="Courier New" pitchFamily="49" charset="0"/>
              <a:cs typeface="Courier New" pitchFamily="49" charset="0"/>
            </a:endParaRPr>
          </a:p>
        </p:txBody>
      </p:sp>
      <p:sp>
        <p:nvSpPr>
          <p:cNvPr id="7" name="Rounded Rectangular Callout 6"/>
          <p:cNvSpPr/>
          <p:nvPr/>
        </p:nvSpPr>
        <p:spPr>
          <a:xfrm>
            <a:off x="6096000" y="3581400"/>
            <a:ext cx="2200836" cy="838200"/>
          </a:xfrm>
          <a:prstGeom prst="wedgeRoundRectCallout">
            <a:avLst>
              <a:gd name="adj1" fmla="val -145477"/>
              <a:gd name="adj2" fmla="val 38636"/>
              <a:gd name="adj3" fmla="val 16667"/>
            </a:avLst>
          </a:prstGeom>
          <a:solidFill>
            <a:schemeClr val="accent1">
              <a:lumMod val="60000"/>
              <a:lumOff val="4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40" tIns="91440" rIns="91440" bIns="91440" rtlCol="0" anchor="t" anchorCtr="0"/>
          <a:lstStyle/>
          <a:p>
            <a:pPr algn="ctr"/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Hard Parse occurs at this point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SQLHASH to Hash Bucket – Details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354ABE3-2555-AC48-921D-BBEF8BC4B0C9}" type="slidenum">
              <a:rPr lang="en-US" smtClean="0"/>
              <a:pPr/>
              <a:t>16</a:t>
            </a:fld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457201" y="1333500"/>
            <a:ext cx="8239124" cy="1409700"/>
          </a:xfrm>
          <a:prstGeom prst="rect">
            <a:avLst/>
          </a:prstGeom>
          <a:solidFill>
            <a:srgbClr val="FFFF99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40" tIns="91440" rIns="91440" bIns="91440" rtlCol="0" anchor="t" anchorCtr="0"/>
          <a:lstStyle/>
          <a:p>
            <a:pPr>
              <a:buNone/>
            </a:pPr>
            <a:r>
              <a:rPr lang="en-US" sz="1500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cursorlevel</a:t>
            </a:r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580 trace</a:t>
            </a:r>
          </a:p>
          <a:p>
            <a:pPr>
              <a:buNone/>
            </a:pPr>
            <a:endParaRPr lang="en-US" sz="1500" dirty="0" smtClean="0">
              <a:solidFill>
                <a:schemeClr val="tx1"/>
              </a:solidFill>
              <a:latin typeface="Courier New" pitchFamily="49" charset="0"/>
              <a:cs typeface="Courier New" pitchFamily="49" charset="0"/>
            </a:endParaRPr>
          </a:p>
          <a:p>
            <a:pPr>
              <a:buNone/>
            </a:pPr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PARSING SQLTEXT=select </a:t>
            </a:r>
            <a:r>
              <a:rPr lang="en-US" sz="1500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object_id</a:t>
            </a:r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, owner, </a:t>
            </a:r>
            <a:r>
              <a:rPr lang="en-US" sz="1500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object_name</a:t>
            </a:r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, </a:t>
            </a:r>
            <a:r>
              <a:rPr lang="en-US" sz="1500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object_type</a:t>
            </a:r>
            <a:endParaRPr lang="en-US" sz="1500" dirty="0" smtClean="0">
              <a:solidFill>
                <a:schemeClr val="tx1"/>
              </a:solidFill>
              <a:latin typeface="Courier New" pitchFamily="49" charset="0"/>
              <a:cs typeface="Courier New" pitchFamily="49" charset="0"/>
            </a:endParaRPr>
          </a:p>
          <a:p>
            <a:pPr>
              <a:buNone/>
            </a:pPr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from </a:t>
            </a:r>
            <a:r>
              <a:rPr lang="en-US" sz="1500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tt</a:t>
            </a:r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where </a:t>
            </a:r>
            <a:r>
              <a:rPr lang="en-US" sz="1500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object_name</a:t>
            </a:r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= :</a:t>
            </a:r>
            <a:r>
              <a:rPr lang="en-US" sz="1500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s_object_name</a:t>
            </a:r>
            <a:endParaRPr lang="en-US" sz="1500" dirty="0" smtClean="0">
              <a:solidFill>
                <a:schemeClr val="tx1"/>
              </a:solidFill>
              <a:latin typeface="Courier New" pitchFamily="49" charset="0"/>
              <a:cs typeface="Courier New" pitchFamily="49" charset="0"/>
            </a:endParaRPr>
          </a:p>
          <a:p>
            <a:pPr>
              <a:buNone/>
            </a:pPr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1500" b="1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SQLHASH=eef41818     = decimal 4008974360</a:t>
            </a:r>
          </a:p>
        </p:txBody>
      </p:sp>
      <p:sp>
        <p:nvSpPr>
          <p:cNvPr id="8" name="Rectangle 7"/>
          <p:cNvSpPr/>
          <p:nvPr/>
        </p:nvSpPr>
        <p:spPr>
          <a:xfrm>
            <a:off x="457201" y="3505200"/>
            <a:ext cx="8239124" cy="2209800"/>
          </a:xfrm>
          <a:prstGeom prst="rect">
            <a:avLst/>
          </a:prstGeom>
          <a:solidFill>
            <a:srgbClr val="FFFF99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40" tIns="91440" rIns="91440" bIns="91440" rtlCol="0" anchor="t" anchorCtr="0"/>
          <a:lstStyle/>
          <a:p>
            <a:pPr>
              <a:buNone/>
            </a:pPr>
            <a:r>
              <a:rPr lang="en-US" sz="16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SQLHASH=eef4</a:t>
            </a:r>
            <a:r>
              <a:rPr lang="en-US" sz="1600" b="1" dirty="0" smtClean="0">
                <a:solidFill>
                  <a:srgbClr val="FF0000"/>
                </a:solidFill>
                <a:latin typeface="Courier New" pitchFamily="49" charset="0"/>
                <a:cs typeface="Courier New" pitchFamily="49" charset="0"/>
              </a:rPr>
              <a:t>1818</a:t>
            </a:r>
          </a:p>
          <a:p>
            <a:pPr>
              <a:buNone/>
            </a:pPr>
            <a:r>
              <a:rPr lang="en-US" sz="16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1818 (hex) = 6168 decimal</a:t>
            </a:r>
          </a:p>
          <a:p>
            <a:pPr>
              <a:buNone/>
            </a:pPr>
            <a:endParaRPr lang="en-US" sz="1600" dirty="0" smtClean="0">
              <a:solidFill>
                <a:schemeClr val="tx1"/>
              </a:solidFill>
              <a:latin typeface="Courier New" pitchFamily="49" charset="0"/>
              <a:cs typeface="Courier New" pitchFamily="49" charset="0"/>
            </a:endParaRPr>
          </a:p>
          <a:p>
            <a:pPr>
              <a:buNone/>
            </a:pPr>
            <a:r>
              <a:rPr lang="en-US" sz="16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Actually it also includes the least significant bit of the hex position where the 4 exists eef</a:t>
            </a:r>
            <a:r>
              <a:rPr lang="en-US" sz="1600" b="1" dirty="0" smtClean="0">
                <a:solidFill>
                  <a:srgbClr val="FF0000"/>
                </a:solidFill>
                <a:latin typeface="Courier New" pitchFamily="49" charset="0"/>
                <a:cs typeface="Courier New" pitchFamily="49" charset="0"/>
              </a:rPr>
              <a:t>4</a:t>
            </a:r>
            <a:r>
              <a:rPr lang="en-US" sz="16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1818</a:t>
            </a:r>
          </a:p>
          <a:p>
            <a:pPr>
              <a:buNone/>
            </a:pPr>
            <a:r>
              <a:rPr lang="en-US" sz="16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(4 = 0100 binary so not used)</a:t>
            </a:r>
          </a:p>
          <a:p>
            <a:pPr>
              <a:buNone/>
            </a:pPr>
            <a:endParaRPr lang="en-US" sz="1600" dirty="0" smtClean="0">
              <a:solidFill>
                <a:schemeClr val="tx1"/>
              </a:solidFill>
              <a:latin typeface="Courier New" pitchFamily="49" charset="0"/>
              <a:cs typeface="Courier New" pitchFamily="49" charset="0"/>
            </a:endParaRPr>
          </a:p>
          <a:p>
            <a:pPr>
              <a:buNone/>
            </a:pPr>
            <a:r>
              <a:rPr lang="en-US" sz="16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0x0001FFFF = 131071 (total # of hash buckets = 131072)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solidFill>
            <a:schemeClr val="bg1"/>
          </a:solidFill>
        </p:spPr>
        <p:txBody>
          <a:bodyPr>
            <a:normAutofit/>
          </a:bodyPr>
          <a:lstStyle/>
          <a:p>
            <a:r>
              <a:rPr lang="en-US" dirty="0" smtClean="0"/>
              <a:t>SQLHASH in Library Cache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75656"/>
            <a:ext cx="8239125" cy="5148944"/>
          </a:xfrm>
        </p:spPr>
        <p:txBody>
          <a:bodyPr/>
          <a:lstStyle/>
          <a:p>
            <a:r>
              <a:rPr lang="en-US" dirty="0" smtClean="0"/>
              <a:t>Valid SQLHASH added to Library Cache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354ABE3-2555-AC48-921D-BBEF8BC4B0C9}" type="slidenum">
              <a:rPr lang="en-US" smtClean="0"/>
              <a:pPr/>
              <a:t>17</a:t>
            </a:fld>
            <a:endParaRPr lang="en-US" dirty="0"/>
          </a:p>
        </p:txBody>
      </p:sp>
      <p:grpSp>
        <p:nvGrpSpPr>
          <p:cNvPr id="5" name="Group 117"/>
          <p:cNvGrpSpPr/>
          <p:nvPr/>
        </p:nvGrpSpPr>
        <p:grpSpPr>
          <a:xfrm>
            <a:off x="827316" y="1685361"/>
            <a:ext cx="4201883" cy="674914"/>
            <a:chOff x="827316" y="2189618"/>
            <a:chExt cx="4201883" cy="674914"/>
          </a:xfrm>
        </p:grpSpPr>
        <p:grpSp>
          <p:nvGrpSpPr>
            <p:cNvPr id="6" name="Group 58"/>
            <p:cNvGrpSpPr/>
            <p:nvPr/>
          </p:nvGrpSpPr>
          <p:grpSpPr>
            <a:xfrm>
              <a:off x="827316" y="2189618"/>
              <a:ext cx="4201883" cy="674914"/>
              <a:chOff x="827316" y="2189618"/>
              <a:chExt cx="4201883" cy="674914"/>
            </a:xfrm>
          </p:grpSpPr>
          <p:sp>
            <p:nvSpPr>
              <p:cNvPr id="60" name="Rectangle 59"/>
              <p:cNvSpPr/>
              <p:nvPr/>
            </p:nvSpPr>
            <p:spPr>
              <a:xfrm>
                <a:off x="827316" y="2189618"/>
                <a:ext cx="1284514" cy="674914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t" anchorCtr="0"/>
              <a:lstStyle/>
              <a:p>
                <a:pPr algn="ctr"/>
                <a:r>
                  <a:rPr lang="en-US" sz="1400" dirty="0" smtClean="0">
                    <a:solidFill>
                      <a:schemeClr val="tx1"/>
                    </a:solidFill>
                  </a:rPr>
                  <a:t>HB N</a:t>
                </a:r>
                <a:endParaRPr 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62" name="Rounded Rectangle 61"/>
              <p:cNvSpPr/>
              <p:nvPr/>
            </p:nvSpPr>
            <p:spPr>
              <a:xfrm>
                <a:off x="2514600" y="2211388"/>
                <a:ext cx="783771" cy="435427"/>
              </a:xfrm>
              <a:prstGeom prst="round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t" anchorCtr="0"/>
              <a:lstStyle/>
              <a:p>
                <a:pPr algn="ctr"/>
                <a:r>
                  <a:rPr lang="en-US" sz="1200" dirty="0" smtClean="0">
                    <a:solidFill>
                      <a:schemeClr val="tx1"/>
                    </a:solidFill>
                  </a:rPr>
                  <a:t>Library Object</a:t>
                </a:r>
                <a:endParaRPr lang="en-US" sz="1200" dirty="0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63" name="Straight Arrow Connector 62"/>
              <p:cNvCxnSpPr/>
              <p:nvPr/>
            </p:nvCxnSpPr>
            <p:spPr>
              <a:xfrm>
                <a:off x="2144485" y="2342015"/>
                <a:ext cx="381000" cy="1588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4" name="Straight Arrow Connector 63"/>
              <p:cNvCxnSpPr/>
              <p:nvPr/>
            </p:nvCxnSpPr>
            <p:spPr>
              <a:xfrm rot="10800000">
                <a:off x="2144485" y="2494415"/>
                <a:ext cx="381000" cy="2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65" name="Rounded Rectangle 64"/>
              <p:cNvSpPr/>
              <p:nvPr/>
            </p:nvSpPr>
            <p:spPr>
              <a:xfrm>
                <a:off x="3733800" y="2211388"/>
                <a:ext cx="783771" cy="435427"/>
              </a:xfrm>
              <a:prstGeom prst="round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t" anchorCtr="0"/>
              <a:lstStyle/>
              <a:p>
                <a:pPr algn="ctr"/>
                <a:r>
                  <a:rPr lang="en-US" sz="1200" dirty="0" smtClean="0">
                    <a:solidFill>
                      <a:schemeClr val="tx1"/>
                    </a:solidFill>
                  </a:rPr>
                  <a:t>Library Object</a:t>
                </a:r>
                <a:endParaRPr lang="en-US" sz="1200" dirty="0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66" name="Straight Arrow Connector 65"/>
              <p:cNvCxnSpPr/>
              <p:nvPr/>
            </p:nvCxnSpPr>
            <p:spPr>
              <a:xfrm>
                <a:off x="3276600" y="2363788"/>
                <a:ext cx="435428" cy="1588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7" name="Straight Arrow Connector 66"/>
              <p:cNvCxnSpPr/>
              <p:nvPr/>
            </p:nvCxnSpPr>
            <p:spPr>
              <a:xfrm rot="10800000">
                <a:off x="3276600" y="2516188"/>
                <a:ext cx="435428" cy="2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8" name="Straight Connector 67"/>
              <p:cNvCxnSpPr>
                <a:stCxn id="65" idx="3"/>
              </p:cNvCxnSpPr>
              <p:nvPr/>
            </p:nvCxnSpPr>
            <p:spPr>
              <a:xfrm>
                <a:off x="4517571" y="2429102"/>
                <a:ext cx="511628" cy="1588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9" name="Straight Connector 68"/>
              <p:cNvCxnSpPr/>
              <p:nvPr/>
            </p:nvCxnSpPr>
            <p:spPr>
              <a:xfrm rot="16200000" flipH="1">
                <a:off x="4860076" y="2586546"/>
                <a:ext cx="314889" cy="1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0" name="Straight Arrow Connector 69"/>
              <p:cNvCxnSpPr/>
              <p:nvPr/>
            </p:nvCxnSpPr>
            <p:spPr>
              <a:xfrm rot="10800000">
                <a:off x="2133600" y="2743200"/>
                <a:ext cx="2883920" cy="1588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10" name="Rectangle 109"/>
            <p:cNvSpPr/>
            <p:nvPr/>
          </p:nvSpPr>
          <p:spPr>
            <a:xfrm>
              <a:off x="827316" y="2516191"/>
              <a:ext cx="544284" cy="348341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err="1" smtClean="0">
                  <a:solidFill>
                    <a:schemeClr val="tx1"/>
                  </a:solidFill>
                </a:rPr>
                <a:t>Mutex</a:t>
              </a:r>
              <a:endParaRPr lang="en-US" sz="10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7" name="Group 118"/>
          <p:cNvGrpSpPr/>
          <p:nvPr/>
        </p:nvGrpSpPr>
        <p:grpSpPr>
          <a:xfrm>
            <a:off x="827316" y="2489314"/>
            <a:ext cx="2884714" cy="696687"/>
            <a:chOff x="827316" y="2993571"/>
            <a:chExt cx="2884714" cy="696687"/>
          </a:xfrm>
        </p:grpSpPr>
        <p:grpSp>
          <p:nvGrpSpPr>
            <p:cNvPr id="8" name="Group 73"/>
            <p:cNvGrpSpPr/>
            <p:nvPr/>
          </p:nvGrpSpPr>
          <p:grpSpPr>
            <a:xfrm>
              <a:off x="827316" y="2993571"/>
              <a:ext cx="2884714" cy="696687"/>
              <a:chOff x="827316" y="2993571"/>
              <a:chExt cx="2884714" cy="696687"/>
            </a:xfrm>
          </p:grpSpPr>
          <p:sp>
            <p:nvSpPr>
              <p:cNvPr id="75" name="Rectangle 74"/>
              <p:cNvSpPr/>
              <p:nvPr/>
            </p:nvSpPr>
            <p:spPr>
              <a:xfrm>
                <a:off x="827316" y="3015344"/>
                <a:ext cx="1284514" cy="674914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t" anchorCtr="0"/>
              <a:lstStyle/>
              <a:p>
                <a:pPr algn="ctr"/>
                <a:r>
                  <a:rPr lang="en-US" sz="1400" dirty="0" smtClean="0">
                    <a:solidFill>
                      <a:schemeClr val="tx1"/>
                    </a:solidFill>
                  </a:rPr>
                  <a:t>HB N+1</a:t>
                </a:r>
                <a:endParaRPr 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76" name="Rounded Rectangle 75"/>
              <p:cNvSpPr/>
              <p:nvPr/>
            </p:nvSpPr>
            <p:spPr>
              <a:xfrm>
                <a:off x="2503713" y="2993571"/>
                <a:ext cx="783771" cy="435427"/>
              </a:xfrm>
              <a:prstGeom prst="round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t" anchorCtr="0"/>
              <a:lstStyle/>
              <a:p>
                <a:pPr algn="ctr"/>
                <a:r>
                  <a:rPr lang="en-US" sz="1200" dirty="0" smtClean="0">
                    <a:solidFill>
                      <a:schemeClr val="tx1"/>
                    </a:solidFill>
                  </a:rPr>
                  <a:t>Library Object</a:t>
                </a:r>
                <a:endParaRPr lang="en-US" sz="1200" dirty="0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77" name="Straight Arrow Connector 76"/>
              <p:cNvCxnSpPr/>
              <p:nvPr/>
            </p:nvCxnSpPr>
            <p:spPr>
              <a:xfrm>
                <a:off x="2100941" y="3145971"/>
                <a:ext cx="381000" cy="1588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8" name="Straight Arrow Connector 77"/>
              <p:cNvCxnSpPr/>
              <p:nvPr/>
            </p:nvCxnSpPr>
            <p:spPr>
              <a:xfrm rot="10800000">
                <a:off x="2100941" y="3298371"/>
                <a:ext cx="381000" cy="2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5" name="Straight Connector 84"/>
              <p:cNvCxnSpPr/>
              <p:nvPr/>
            </p:nvCxnSpPr>
            <p:spPr>
              <a:xfrm rot="10800000">
                <a:off x="3298373" y="3231473"/>
                <a:ext cx="413657" cy="1589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6" name="Straight Connector 85"/>
              <p:cNvCxnSpPr/>
              <p:nvPr/>
            </p:nvCxnSpPr>
            <p:spPr>
              <a:xfrm rot="16200000" flipH="1">
                <a:off x="3554584" y="3388915"/>
                <a:ext cx="314889" cy="1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7" name="Straight Arrow Connector 86"/>
              <p:cNvCxnSpPr/>
              <p:nvPr/>
            </p:nvCxnSpPr>
            <p:spPr>
              <a:xfrm rot="10800000" flipV="1">
                <a:off x="2111830" y="3548744"/>
                <a:ext cx="1600200" cy="1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13" name="Rectangle 112"/>
            <p:cNvSpPr/>
            <p:nvPr/>
          </p:nvSpPr>
          <p:spPr>
            <a:xfrm>
              <a:off x="827316" y="3341917"/>
              <a:ext cx="544284" cy="348341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err="1" smtClean="0">
                  <a:solidFill>
                    <a:schemeClr val="tx1"/>
                  </a:solidFill>
                </a:rPr>
                <a:t>Mutex</a:t>
              </a:r>
              <a:endParaRPr lang="en-US" sz="10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9" name="Group 119"/>
          <p:cNvGrpSpPr/>
          <p:nvPr/>
        </p:nvGrpSpPr>
        <p:grpSpPr>
          <a:xfrm>
            <a:off x="827314" y="4746169"/>
            <a:ext cx="5279570" cy="696687"/>
            <a:chOff x="827316" y="4310742"/>
            <a:chExt cx="5279570" cy="696687"/>
          </a:xfrm>
        </p:grpSpPr>
        <p:grpSp>
          <p:nvGrpSpPr>
            <p:cNvPr id="10" name="Group 87"/>
            <p:cNvGrpSpPr/>
            <p:nvPr/>
          </p:nvGrpSpPr>
          <p:grpSpPr>
            <a:xfrm>
              <a:off x="827316" y="4310742"/>
              <a:ext cx="5279570" cy="696687"/>
              <a:chOff x="827316" y="4310742"/>
              <a:chExt cx="5279570" cy="696687"/>
            </a:xfrm>
          </p:grpSpPr>
          <p:sp>
            <p:nvSpPr>
              <p:cNvPr id="89" name="Rectangle 88"/>
              <p:cNvSpPr/>
              <p:nvPr/>
            </p:nvSpPr>
            <p:spPr>
              <a:xfrm>
                <a:off x="827316" y="4332515"/>
                <a:ext cx="1284514" cy="674914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t" anchorCtr="0"/>
              <a:lstStyle/>
              <a:p>
                <a:pPr algn="ctr"/>
                <a:r>
                  <a:rPr lang="en-US" sz="1400" dirty="0" smtClean="0">
                    <a:solidFill>
                      <a:schemeClr val="tx1"/>
                    </a:solidFill>
                  </a:rPr>
                  <a:t>HB N+131,070</a:t>
                </a:r>
                <a:endParaRPr 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90" name="Rounded Rectangle 89"/>
              <p:cNvSpPr/>
              <p:nvPr/>
            </p:nvSpPr>
            <p:spPr>
              <a:xfrm>
                <a:off x="2525485" y="4310742"/>
                <a:ext cx="783771" cy="435427"/>
              </a:xfrm>
              <a:prstGeom prst="round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t" anchorCtr="0"/>
              <a:lstStyle/>
              <a:p>
                <a:pPr algn="ctr"/>
                <a:r>
                  <a:rPr lang="en-US" sz="1200" dirty="0" smtClean="0">
                    <a:solidFill>
                      <a:schemeClr val="tx1"/>
                    </a:solidFill>
                  </a:rPr>
                  <a:t>Library Object</a:t>
                </a:r>
                <a:endParaRPr lang="en-US" sz="1200" dirty="0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91" name="Straight Arrow Connector 90"/>
              <p:cNvCxnSpPr/>
              <p:nvPr/>
            </p:nvCxnSpPr>
            <p:spPr>
              <a:xfrm>
                <a:off x="2122713" y="4463142"/>
                <a:ext cx="381000" cy="1588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2" name="Straight Arrow Connector 91"/>
              <p:cNvCxnSpPr/>
              <p:nvPr/>
            </p:nvCxnSpPr>
            <p:spPr>
              <a:xfrm rot="10800000">
                <a:off x="2122713" y="4615542"/>
                <a:ext cx="381000" cy="2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93" name="Rounded Rectangle 92"/>
              <p:cNvSpPr/>
              <p:nvPr/>
            </p:nvSpPr>
            <p:spPr>
              <a:xfrm>
                <a:off x="3690256" y="4332515"/>
                <a:ext cx="783771" cy="435427"/>
              </a:xfrm>
              <a:prstGeom prst="round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t" anchorCtr="0"/>
              <a:lstStyle/>
              <a:p>
                <a:pPr algn="ctr"/>
                <a:r>
                  <a:rPr lang="en-US" sz="1200" dirty="0" smtClean="0">
                    <a:solidFill>
                      <a:schemeClr val="tx1"/>
                    </a:solidFill>
                  </a:rPr>
                  <a:t>Library Object</a:t>
                </a:r>
                <a:endParaRPr lang="en-US" sz="1200" dirty="0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94" name="Straight Arrow Connector 93"/>
              <p:cNvCxnSpPr/>
              <p:nvPr/>
            </p:nvCxnSpPr>
            <p:spPr>
              <a:xfrm>
                <a:off x="3309256" y="4484915"/>
                <a:ext cx="381000" cy="1588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5" name="Straight Arrow Connector 94"/>
              <p:cNvCxnSpPr/>
              <p:nvPr/>
            </p:nvCxnSpPr>
            <p:spPr>
              <a:xfrm rot="10800000">
                <a:off x="3309256" y="4637315"/>
                <a:ext cx="381000" cy="2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6" name="Straight Connector 95"/>
              <p:cNvCxnSpPr/>
              <p:nvPr/>
            </p:nvCxnSpPr>
            <p:spPr>
              <a:xfrm flipV="1">
                <a:off x="5638798" y="4585548"/>
                <a:ext cx="468086" cy="1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7" name="Straight Connector 96"/>
              <p:cNvCxnSpPr/>
              <p:nvPr/>
            </p:nvCxnSpPr>
            <p:spPr>
              <a:xfrm rot="16200000" flipH="1">
                <a:off x="5949440" y="4729444"/>
                <a:ext cx="314889" cy="1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8" name="Straight Arrow Connector 97"/>
              <p:cNvCxnSpPr/>
              <p:nvPr/>
            </p:nvCxnSpPr>
            <p:spPr>
              <a:xfrm rot="10800000">
                <a:off x="2111831" y="4865918"/>
                <a:ext cx="3995055" cy="1589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99" name="Rounded Rectangle 98"/>
              <p:cNvSpPr/>
              <p:nvPr/>
            </p:nvSpPr>
            <p:spPr>
              <a:xfrm>
                <a:off x="4855027" y="4310742"/>
                <a:ext cx="783771" cy="435427"/>
              </a:xfrm>
              <a:prstGeom prst="round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t" anchorCtr="0"/>
              <a:lstStyle/>
              <a:p>
                <a:pPr algn="ctr"/>
                <a:r>
                  <a:rPr lang="en-US" sz="1200" dirty="0" smtClean="0">
                    <a:solidFill>
                      <a:schemeClr val="tx1"/>
                    </a:solidFill>
                  </a:rPr>
                  <a:t>Library Object</a:t>
                </a:r>
                <a:endParaRPr lang="en-US" sz="1200" dirty="0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100" name="Straight Arrow Connector 99"/>
              <p:cNvCxnSpPr/>
              <p:nvPr/>
            </p:nvCxnSpPr>
            <p:spPr>
              <a:xfrm>
                <a:off x="4474027" y="4462348"/>
                <a:ext cx="381000" cy="1588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1" name="Straight Arrow Connector 100"/>
              <p:cNvCxnSpPr/>
              <p:nvPr/>
            </p:nvCxnSpPr>
            <p:spPr>
              <a:xfrm rot="10800000">
                <a:off x="4474027" y="4615540"/>
                <a:ext cx="381000" cy="2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14" name="Rectangle 113"/>
            <p:cNvSpPr/>
            <p:nvPr/>
          </p:nvSpPr>
          <p:spPr>
            <a:xfrm>
              <a:off x="827316" y="4659088"/>
              <a:ext cx="544284" cy="348341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err="1" smtClean="0">
                  <a:solidFill>
                    <a:schemeClr val="tx1"/>
                  </a:solidFill>
                </a:rPr>
                <a:t>Mutex</a:t>
              </a:r>
              <a:endParaRPr lang="en-US" sz="10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11" name="Group 120"/>
          <p:cNvGrpSpPr/>
          <p:nvPr/>
        </p:nvGrpSpPr>
        <p:grpSpPr>
          <a:xfrm>
            <a:off x="827314" y="5595256"/>
            <a:ext cx="2884711" cy="674914"/>
            <a:chOff x="827316" y="5159829"/>
            <a:chExt cx="2884711" cy="674914"/>
          </a:xfrm>
        </p:grpSpPr>
        <p:grpSp>
          <p:nvGrpSpPr>
            <p:cNvPr id="12" name="Group 101"/>
            <p:cNvGrpSpPr/>
            <p:nvPr/>
          </p:nvGrpSpPr>
          <p:grpSpPr>
            <a:xfrm>
              <a:off x="827316" y="5159829"/>
              <a:ext cx="2884711" cy="674914"/>
              <a:chOff x="827316" y="5159829"/>
              <a:chExt cx="2884711" cy="674914"/>
            </a:xfrm>
          </p:grpSpPr>
          <p:sp>
            <p:nvSpPr>
              <p:cNvPr id="103" name="Rectangle 102"/>
              <p:cNvSpPr/>
              <p:nvPr/>
            </p:nvSpPr>
            <p:spPr>
              <a:xfrm>
                <a:off x="827316" y="5159829"/>
                <a:ext cx="1284514" cy="674914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t" anchorCtr="0"/>
              <a:lstStyle/>
              <a:p>
                <a:pPr algn="ctr"/>
                <a:r>
                  <a:rPr lang="en-US" sz="1400" dirty="0" smtClean="0">
                    <a:solidFill>
                      <a:schemeClr val="tx1"/>
                    </a:solidFill>
                  </a:rPr>
                  <a:t>HB N+131,071</a:t>
                </a:r>
                <a:endParaRPr 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04" name="Rounded Rectangle 103"/>
              <p:cNvSpPr/>
              <p:nvPr/>
            </p:nvSpPr>
            <p:spPr>
              <a:xfrm>
                <a:off x="2503710" y="5159829"/>
                <a:ext cx="783771" cy="435427"/>
              </a:xfrm>
              <a:prstGeom prst="round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200" dirty="0" smtClean="0">
                    <a:solidFill>
                      <a:schemeClr val="tx1"/>
                    </a:solidFill>
                  </a:rPr>
                  <a:t>Library Object</a:t>
                </a:r>
                <a:endParaRPr lang="en-US" sz="1200" dirty="0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105" name="Straight Arrow Connector 104"/>
              <p:cNvCxnSpPr/>
              <p:nvPr/>
            </p:nvCxnSpPr>
            <p:spPr>
              <a:xfrm>
                <a:off x="2100938" y="5312229"/>
                <a:ext cx="381000" cy="1588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6" name="Straight Arrow Connector 105"/>
              <p:cNvCxnSpPr/>
              <p:nvPr/>
            </p:nvCxnSpPr>
            <p:spPr>
              <a:xfrm rot="10800000">
                <a:off x="2100938" y="5464629"/>
                <a:ext cx="381000" cy="2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Straight Connector 106"/>
              <p:cNvCxnSpPr/>
              <p:nvPr/>
            </p:nvCxnSpPr>
            <p:spPr>
              <a:xfrm rot="10800000">
                <a:off x="3298370" y="5397731"/>
                <a:ext cx="413657" cy="1589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8" name="Straight Connector 107"/>
              <p:cNvCxnSpPr/>
              <p:nvPr/>
            </p:nvCxnSpPr>
            <p:spPr>
              <a:xfrm rot="16200000" flipH="1">
                <a:off x="3554581" y="5555173"/>
                <a:ext cx="314889" cy="1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9" name="Straight Arrow Connector 108"/>
              <p:cNvCxnSpPr/>
              <p:nvPr/>
            </p:nvCxnSpPr>
            <p:spPr>
              <a:xfrm rot="10800000" flipV="1">
                <a:off x="2111827" y="5715002"/>
                <a:ext cx="1600200" cy="1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16" name="Rectangle 115"/>
            <p:cNvSpPr/>
            <p:nvPr/>
          </p:nvSpPr>
          <p:spPr>
            <a:xfrm>
              <a:off x="827316" y="5486402"/>
              <a:ext cx="544284" cy="348341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err="1" smtClean="0">
                  <a:solidFill>
                    <a:schemeClr val="tx1"/>
                  </a:solidFill>
                </a:rPr>
                <a:t>Mutex</a:t>
              </a:r>
              <a:endParaRPr lang="en-US" sz="10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13" name="Group 56"/>
          <p:cNvGrpSpPr/>
          <p:nvPr/>
        </p:nvGrpSpPr>
        <p:grpSpPr>
          <a:xfrm>
            <a:off x="849086" y="3528900"/>
            <a:ext cx="2884714" cy="696687"/>
            <a:chOff x="827316" y="2993571"/>
            <a:chExt cx="2884714" cy="696687"/>
          </a:xfrm>
        </p:grpSpPr>
        <p:grpSp>
          <p:nvGrpSpPr>
            <p:cNvPr id="14" name="Group 73"/>
            <p:cNvGrpSpPr/>
            <p:nvPr/>
          </p:nvGrpSpPr>
          <p:grpSpPr>
            <a:xfrm>
              <a:off x="827316" y="2993571"/>
              <a:ext cx="2884714" cy="696687"/>
              <a:chOff x="827316" y="2993571"/>
              <a:chExt cx="2884714" cy="696687"/>
            </a:xfrm>
          </p:grpSpPr>
          <p:sp>
            <p:nvSpPr>
              <p:cNvPr id="71" name="Rectangle 70"/>
              <p:cNvSpPr/>
              <p:nvPr/>
            </p:nvSpPr>
            <p:spPr>
              <a:xfrm>
                <a:off x="827316" y="3015344"/>
                <a:ext cx="1284514" cy="674914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t" anchorCtr="0"/>
              <a:lstStyle/>
              <a:p>
                <a:pPr algn="ctr"/>
                <a:r>
                  <a:rPr lang="en-US" sz="1400" dirty="0" smtClean="0">
                    <a:solidFill>
                      <a:schemeClr val="tx1"/>
                    </a:solidFill>
                  </a:rPr>
                  <a:t>HB 6168</a:t>
                </a:r>
                <a:endParaRPr 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72" name="Rounded Rectangle 71"/>
              <p:cNvSpPr/>
              <p:nvPr/>
            </p:nvSpPr>
            <p:spPr>
              <a:xfrm>
                <a:off x="2503713" y="2993571"/>
                <a:ext cx="783771" cy="435427"/>
              </a:xfrm>
              <a:prstGeom prst="round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t" anchorCtr="0"/>
              <a:lstStyle/>
              <a:p>
                <a:pPr algn="ctr"/>
                <a:r>
                  <a:rPr lang="en-US" sz="1200" dirty="0" smtClean="0">
                    <a:solidFill>
                      <a:schemeClr val="tx1"/>
                    </a:solidFill>
                  </a:rPr>
                  <a:t>Library Object</a:t>
                </a:r>
                <a:endParaRPr lang="en-US" sz="1200" dirty="0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73" name="Straight Arrow Connector 72"/>
              <p:cNvCxnSpPr/>
              <p:nvPr/>
            </p:nvCxnSpPr>
            <p:spPr>
              <a:xfrm>
                <a:off x="2100941" y="3145971"/>
                <a:ext cx="381000" cy="1588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9" name="Straight Arrow Connector 78"/>
              <p:cNvCxnSpPr/>
              <p:nvPr/>
            </p:nvCxnSpPr>
            <p:spPr>
              <a:xfrm rot="10800000">
                <a:off x="2100941" y="3298371"/>
                <a:ext cx="381000" cy="2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0" name="Straight Connector 79"/>
              <p:cNvCxnSpPr/>
              <p:nvPr/>
            </p:nvCxnSpPr>
            <p:spPr>
              <a:xfrm rot="10800000">
                <a:off x="3298373" y="3231473"/>
                <a:ext cx="413657" cy="1589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1" name="Straight Connector 80"/>
              <p:cNvCxnSpPr/>
              <p:nvPr/>
            </p:nvCxnSpPr>
            <p:spPr>
              <a:xfrm rot="16200000" flipH="1">
                <a:off x="3554584" y="3388915"/>
                <a:ext cx="314889" cy="1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2" name="Straight Arrow Connector 81"/>
              <p:cNvCxnSpPr/>
              <p:nvPr/>
            </p:nvCxnSpPr>
            <p:spPr>
              <a:xfrm rot="10800000" flipV="1">
                <a:off x="2111830" y="3548744"/>
                <a:ext cx="1600200" cy="1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61" name="Rectangle 60"/>
            <p:cNvSpPr/>
            <p:nvPr/>
          </p:nvSpPr>
          <p:spPr>
            <a:xfrm>
              <a:off x="827316" y="3341917"/>
              <a:ext cx="544284" cy="348341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err="1" smtClean="0">
                  <a:solidFill>
                    <a:schemeClr val="tx1"/>
                  </a:solidFill>
                </a:rPr>
                <a:t>Mutex</a:t>
              </a:r>
              <a:endParaRPr lang="en-US" sz="1000" dirty="0">
                <a:solidFill>
                  <a:schemeClr val="tx1"/>
                </a:solidFill>
              </a:endParaRPr>
            </a:p>
          </p:txBody>
        </p:sp>
      </p:grpSp>
      <p:sp>
        <p:nvSpPr>
          <p:cNvPr id="111" name="Rectangular Callout 110"/>
          <p:cNvSpPr/>
          <p:nvPr/>
        </p:nvSpPr>
        <p:spPr>
          <a:xfrm>
            <a:off x="5867400" y="3833703"/>
            <a:ext cx="2200836" cy="1157736"/>
          </a:xfrm>
          <a:prstGeom prst="wedgeRectCallout">
            <a:avLst>
              <a:gd name="adj1" fmla="val -253575"/>
              <a:gd name="adj2" fmla="val -18688"/>
            </a:avLst>
          </a:prstGeom>
          <a:solidFill>
            <a:srgbClr val="FFFF99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Hash Bucket 6168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12" name="Rectangle 111"/>
          <p:cNvSpPr/>
          <p:nvPr/>
        </p:nvSpPr>
        <p:spPr>
          <a:xfrm>
            <a:off x="5867400" y="4261755"/>
            <a:ext cx="1600200" cy="729346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err="1" smtClean="0">
                <a:solidFill>
                  <a:schemeClr val="tx1"/>
                </a:solidFill>
              </a:rPr>
              <a:t>Mutex</a:t>
            </a:r>
            <a:r>
              <a:rPr lang="en-US" b="1" dirty="0" smtClean="0">
                <a:solidFill>
                  <a:schemeClr val="tx1"/>
                </a:solidFill>
              </a:rPr>
              <a:t> </a:t>
            </a:r>
            <a:r>
              <a:rPr lang="en-US" b="1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0xa92472c0</a:t>
            </a:r>
            <a:endParaRPr lang="en-US" b="1" dirty="0">
              <a:solidFill>
                <a:schemeClr val="tx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457200" y="1467060"/>
            <a:ext cx="8239125" cy="4454769"/>
          </a:xfrm>
          <a:prstGeom prst="rect">
            <a:avLst/>
          </a:prstGeom>
          <a:solidFill>
            <a:srgbClr val="FFFF99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Hash Bucket Dump + Hash Chains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pPr>
              <a:buNone/>
            </a:pPr>
            <a:r>
              <a:rPr lang="en-US" dirty="0" smtClean="0">
                <a:latin typeface="Courier New" pitchFamily="49" charset="0"/>
                <a:cs typeface="Courier New" pitchFamily="49" charset="0"/>
              </a:rPr>
              <a:t>SQL&gt; </a:t>
            </a:r>
            <a:r>
              <a:rPr lang="en-US" dirty="0" err="1" smtClean="0">
                <a:latin typeface="Courier New" pitchFamily="49" charset="0"/>
                <a:cs typeface="Courier New" pitchFamily="49" charset="0"/>
              </a:rPr>
              <a:t>oradebug</a:t>
            </a:r>
            <a:r>
              <a:rPr lang="en-US" dirty="0" smtClean="0">
                <a:latin typeface="Courier New" pitchFamily="49" charset="0"/>
                <a:cs typeface="Courier New" pitchFamily="49" charset="0"/>
              </a:rPr>
              <a:t> </a:t>
            </a:r>
            <a:r>
              <a:rPr lang="en-US" dirty="0" err="1" smtClean="0">
                <a:latin typeface="Courier New" pitchFamily="49" charset="0"/>
                <a:cs typeface="Courier New" pitchFamily="49" charset="0"/>
              </a:rPr>
              <a:t>setmypid</a:t>
            </a:r>
            <a:endParaRPr lang="en-US" dirty="0" smtClean="0">
              <a:latin typeface="Courier New" pitchFamily="49" charset="0"/>
              <a:cs typeface="Courier New" pitchFamily="49" charset="0"/>
            </a:endParaRPr>
          </a:p>
          <a:p>
            <a:pPr>
              <a:buNone/>
            </a:pPr>
            <a:r>
              <a:rPr lang="en-US" dirty="0" smtClean="0">
                <a:latin typeface="Courier New" pitchFamily="49" charset="0"/>
                <a:cs typeface="Courier New" pitchFamily="49" charset="0"/>
              </a:rPr>
              <a:t>SQL&gt; </a:t>
            </a:r>
            <a:r>
              <a:rPr lang="en-US" dirty="0" err="1" smtClean="0">
                <a:latin typeface="Courier New" pitchFamily="49" charset="0"/>
                <a:cs typeface="Courier New" pitchFamily="49" charset="0"/>
              </a:rPr>
              <a:t>oradebug</a:t>
            </a:r>
            <a:r>
              <a:rPr lang="en-US" dirty="0" smtClean="0">
                <a:latin typeface="Courier New" pitchFamily="49" charset="0"/>
                <a:cs typeface="Courier New" pitchFamily="49" charset="0"/>
              </a:rPr>
              <a:t> dump </a:t>
            </a:r>
            <a:r>
              <a:rPr lang="en-US" dirty="0" err="1" smtClean="0">
                <a:latin typeface="Courier New" pitchFamily="49" charset="0"/>
                <a:cs typeface="Courier New" pitchFamily="49" charset="0"/>
              </a:rPr>
              <a:t>library_cache</a:t>
            </a:r>
            <a:r>
              <a:rPr lang="en-US" dirty="0" smtClean="0">
                <a:latin typeface="Courier New" pitchFamily="49" charset="0"/>
                <a:cs typeface="Courier New" pitchFamily="49" charset="0"/>
              </a:rPr>
              <a:t> 4;</a:t>
            </a:r>
          </a:p>
          <a:p>
            <a:pPr>
              <a:buNone/>
            </a:pPr>
            <a:endParaRPr lang="en-US" dirty="0" smtClean="0">
              <a:latin typeface="Courier New" pitchFamily="49" charset="0"/>
              <a:cs typeface="Courier New" pitchFamily="49" charset="0"/>
            </a:endParaRPr>
          </a:p>
          <a:p>
            <a:pPr>
              <a:buNone/>
            </a:pPr>
            <a:r>
              <a:rPr lang="en-US" dirty="0" smtClean="0">
                <a:latin typeface="Courier New" pitchFamily="49" charset="0"/>
                <a:cs typeface="Courier New" pitchFamily="49" charset="0"/>
              </a:rPr>
              <a:t>Bucket: #=</a:t>
            </a:r>
            <a:r>
              <a:rPr lang="en-US" b="1" dirty="0" smtClean="0">
                <a:latin typeface="Courier New" pitchFamily="49" charset="0"/>
                <a:cs typeface="Courier New" pitchFamily="49" charset="0"/>
              </a:rPr>
              <a:t>6168</a:t>
            </a:r>
            <a:r>
              <a:rPr lang="en-US" dirty="0" smtClean="0">
                <a:latin typeface="Courier New" pitchFamily="49" charset="0"/>
                <a:cs typeface="Courier New" pitchFamily="49" charset="0"/>
              </a:rPr>
              <a:t> </a:t>
            </a:r>
            <a:r>
              <a:rPr lang="en-US" b="1" dirty="0" err="1" smtClean="0">
                <a:latin typeface="Courier New" pitchFamily="49" charset="0"/>
                <a:cs typeface="Courier New" pitchFamily="49" charset="0"/>
              </a:rPr>
              <a:t>Mutex</a:t>
            </a:r>
            <a:r>
              <a:rPr lang="en-US" b="1" dirty="0" smtClean="0">
                <a:latin typeface="Courier New" pitchFamily="49" charset="0"/>
                <a:cs typeface="Courier New" pitchFamily="49" charset="0"/>
              </a:rPr>
              <a:t>=0xa92472c0</a:t>
            </a:r>
            <a:r>
              <a:rPr lang="en-US" dirty="0" smtClean="0">
                <a:latin typeface="Courier New" pitchFamily="49" charset="0"/>
                <a:cs typeface="Courier New" pitchFamily="49" charset="0"/>
              </a:rPr>
              <a:t>(309237645312, 74, 0, 6)</a:t>
            </a:r>
          </a:p>
          <a:p>
            <a:pPr>
              <a:buNone/>
            </a:pPr>
            <a:r>
              <a:rPr lang="en-US" dirty="0" smtClean="0">
                <a:latin typeface="Courier New" pitchFamily="49" charset="0"/>
                <a:cs typeface="Courier New" pitchFamily="49" charset="0"/>
              </a:rPr>
              <a:t>  </a:t>
            </a:r>
            <a:r>
              <a:rPr lang="en-US" dirty="0" err="1" smtClean="0">
                <a:latin typeface="Courier New" pitchFamily="49" charset="0"/>
                <a:cs typeface="Courier New" pitchFamily="49" charset="0"/>
              </a:rPr>
              <a:t>LibraryHandle</a:t>
            </a:r>
            <a:r>
              <a:rPr lang="en-US" dirty="0" smtClean="0">
                <a:latin typeface="Courier New" pitchFamily="49" charset="0"/>
                <a:cs typeface="Courier New" pitchFamily="49" charset="0"/>
              </a:rPr>
              <a:t>:  Address=0xa78fcce8 </a:t>
            </a:r>
            <a:r>
              <a:rPr lang="en-US" b="1" dirty="0" smtClean="0">
                <a:latin typeface="Courier New" pitchFamily="49" charset="0"/>
                <a:cs typeface="Courier New" pitchFamily="49" charset="0"/>
              </a:rPr>
              <a:t>Hash=eef41818</a:t>
            </a:r>
            <a:r>
              <a:rPr lang="en-US" dirty="0" smtClean="0">
                <a:latin typeface="Courier New" pitchFamily="49" charset="0"/>
                <a:cs typeface="Courier New" pitchFamily="49" charset="0"/>
              </a:rPr>
              <a:t> </a:t>
            </a:r>
            <a:r>
              <a:rPr lang="en-US" dirty="0" err="1" smtClean="0">
                <a:latin typeface="Courier New" pitchFamily="49" charset="0"/>
                <a:cs typeface="Courier New" pitchFamily="49" charset="0"/>
              </a:rPr>
              <a:t>LockMode</a:t>
            </a:r>
            <a:r>
              <a:rPr lang="en-US" dirty="0" smtClean="0">
                <a:latin typeface="Courier New" pitchFamily="49" charset="0"/>
                <a:cs typeface="Courier New" pitchFamily="49" charset="0"/>
              </a:rPr>
              <a:t>=0 </a:t>
            </a:r>
            <a:r>
              <a:rPr lang="en-US" dirty="0" err="1" smtClean="0">
                <a:latin typeface="Courier New" pitchFamily="49" charset="0"/>
                <a:cs typeface="Courier New" pitchFamily="49" charset="0"/>
              </a:rPr>
              <a:t>PinMode</a:t>
            </a:r>
            <a:r>
              <a:rPr lang="en-US" dirty="0" smtClean="0">
                <a:latin typeface="Courier New" pitchFamily="49" charset="0"/>
                <a:cs typeface="Courier New" pitchFamily="49" charset="0"/>
              </a:rPr>
              <a:t>=0 </a:t>
            </a:r>
            <a:r>
              <a:rPr lang="en-US" dirty="0" err="1" smtClean="0">
                <a:latin typeface="Courier New" pitchFamily="49" charset="0"/>
                <a:cs typeface="Courier New" pitchFamily="49" charset="0"/>
              </a:rPr>
              <a:t>LoadLockMode</a:t>
            </a:r>
            <a:r>
              <a:rPr lang="en-US" dirty="0" smtClean="0">
                <a:latin typeface="Courier New" pitchFamily="49" charset="0"/>
                <a:cs typeface="Courier New" pitchFamily="49" charset="0"/>
              </a:rPr>
              <a:t>=0 Status=VALD</a:t>
            </a:r>
          </a:p>
          <a:p>
            <a:pPr>
              <a:buNone/>
            </a:pPr>
            <a:r>
              <a:rPr lang="en-US" dirty="0" smtClean="0">
                <a:latin typeface="Courier New" pitchFamily="49" charset="0"/>
                <a:cs typeface="Courier New" pitchFamily="49" charset="0"/>
              </a:rPr>
              <a:t>    </a:t>
            </a:r>
            <a:r>
              <a:rPr lang="en-US" dirty="0" err="1" smtClean="0">
                <a:latin typeface="Courier New" pitchFamily="49" charset="0"/>
                <a:cs typeface="Courier New" pitchFamily="49" charset="0"/>
              </a:rPr>
              <a:t>ObjectName</a:t>
            </a:r>
            <a:r>
              <a:rPr lang="en-US" dirty="0" smtClean="0">
                <a:latin typeface="Courier New" pitchFamily="49" charset="0"/>
                <a:cs typeface="Courier New" pitchFamily="49" charset="0"/>
              </a:rPr>
              <a:t>:  Name=select    </a:t>
            </a:r>
            <a:r>
              <a:rPr lang="en-US" dirty="0" err="1" smtClean="0">
                <a:latin typeface="Courier New" pitchFamily="49" charset="0"/>
                <a:cs typeface="Courier New" pitchFamily="49" charset="0"/>
              </a:rPr>
              <a:t>object_id</a:t>
            </a:r>
            <a:r>
              <a:rPr lang="en-US" dirty="0" smtClean="0">
                <a:latin typeface="Courier New" pitchFamily="49" charset="0"/>
                <a:cs typeface="Courier New" pitchFamily="49" charset="0"/>
              </a:rPr>
              <a:t>, owner, </a:t>
            </a:r>
            <a:r>
              <a:rPr lang="en-US" dirty="0" err="1" smtClean="0">
                <a:latin typeface="Courier New" pitchFamily="49" charset="0"/>
                <a:cs typeface="Courier New" pitchFamily="49" charset="0"/>
              </a:rPr>
              <a:t>object_name</a:t>
            </a:r>
            <a:r>
              <a:rPr lang="en-US" dirty="0" smtClean="0">
                <a:latin typeface="Courier New" pitchFamily="49" charset="0"/>
                <a:cs typeface="Courier New" pitchFamily="49" charset="0"/>
              </a:rPr>
              <a:t>, </a:t>
            </a:r>
            <a:r>
              <a:rPr lang="en-US" dirty="0" err="1" smtClean="0">
                <a:latin typeface="Courier New" pitchFamily="49" charset="0"/>
                <a:cs typeface="Courier New" pitchFamily="49" charset="0"/>
              </a:rPr>
              <a:t>object_type</a:t>
            </a:r>
            <a:endParaRPr lang="en-US" dirty="0" smtClean="0">
              <a:latin typeface="Courier New" pitchFamily="49" charset="0"/>
              <a:cs typeface="Courier New" pitchFamily="49" charset="0"/>
            </a:endParaRPr>
          </a:p>
          <a:p>
            <a:pPr>
              <a:buNone/>
            </a:pPr>
            <a:r>
              <a:rPr lang="en-US" dirty="0" smtClean="0">
                <a:latin typeface="Courier New" pitchFamily="49" charset="0"/>
                <a:cs typeface="Courier New" pitchFamily="49" charset="0"/>
              </a:rPr>
              <a:t>from    </a:t>
            </a:r>
            <a:r>
              <a:rPr lang="en-US" dirty="0" err="1" smtClean="0">
                <a:latin typeface="Courier New" pitchFamily="49" charset="0"/>
                <a:cs typeface="Courier New" pitchFamily="49" charset="0"/>
              </a:rPr>
              <a:t>tt</a:t>
            </a:r>
            <a:endParaRPr lang="en-US" dirty="0" smtClean="0">
              <a:latin typeface="Courier New" pitchFamily="49" charset="0"/>
              <a:cs typeface="Courier New" pitchFamily="49" charset="0"/>
            </a:endParaRPr>
          </a:p>
          <a:p>
            <a:pPr>
              <a:buNone/>
            </a:pPr>
            <a:r>
              <a:rPr lang="en-US" dirty="0" smtClean="0">
                <a:latin typeface="Courier New" pitchFamily="49" charset="0"/>
                <a:cs typeface="Courier New" pitchFamily="49" charset="0"/>
              </a:rPr>
              <a:t>where   </a:t>
            </a:r>
            <a:r>
              <a:rPr lang="en-US" dirty="0" err="1" smtClean="0">
                <a:latin typeface="Courier New" pitchFamily="49" charset="0"/>
                <a:cs typeface="Courier New" pitchFamily="49" charset="0"/>
              </a:rPr>
              <a:t>object_name</a:t>
            </a:r>
            <a:r>
              <a:rPr lang="en-US" dirty="0" smtClean="0">
                <a:latin typeface="Courier New" pitchFamily="49" charset="0"/>
                <a:cs typeface="Courier New" pitchFamily="49" charset="0"/>
              </a:rPr>
              <a:t> = :</a:t>
            </a:r>
            <a:r>
              <a:rPr lang="en-US" dirty="0" err="1" smtClean="0">
                <a:latin typeface="Courier New" pitchFamily="49" charset="0"/>
                <a:cs typeface="Courier New" pitchFamily="49" charset="0"/>
              </a:rPr>
              <a:t>s_object_name</a:t>
            </a:r>
            <a:endParaRPr lang="en-US" dirty="0" smtClean="0">
              <a:latin typeface="Courier New" pitchFamily="49" charset="0"/>
              <a:cs typeface="Courier New" pitchFamily="49" charset="0"/>
            </a:endParaRPr>
          </a:p>
          <a:p>
            <a:pPr>
              <a:buNone/>
            </a:pPr>
            <a:r>
              <a:rPr lang="en-US" dirty="0" smtClean="0">
                <a:latin typeface="Courier New" pitchFamily="49" charset="0"/>
                <a:cs typeface="Courier New" pitchFamily="49" charset="0"/>
              </a:rPr>
              <a:t> </a:t>
            </a:r>
            <a:r>
              <a:rPr lang="en-US" dirty="0" err="1" smtClean="0">
                <a:latin typeface="Courier New" pitchFamily="49" charset="0"/>
                <a:cs typeface="Courier New" pitchFamily="49" charset="0"/>
              </a:rPr>
              <a:t>FullHashValue</a:t>
            </a:r>
            <a:r>
              <a:rPr lang="en-US" dirty="0" smtClean="0">
                <a:latin typeface="Courier New" pitchFamily="49" charset="0"/>
                <a:cs typeface="Courier New" pitchFamily="49" charset="0"/>
              </a:rPr>
              <a:t>=6c031a95f33a73052f43da2aeef41818 Namespace=SQL AREA(00) Type=CURSOR(00) </a:t>
            </a:r>
            <a:r>
              <a:rPr lang="en-US" dirty="0" err="1" smtClean="0">
                <a:latin typeface="Courier New" pitchFamily="49" charset="0"/>
                <a:cs typeface="Courier New" pitchFamily="49" charset="0"/>
              </a:rPr>
              <a:t>ContainerId</a:t>
            </a:r>
            <a:r>
              <a:rPr lang="en-US" dirty="0" smtClean="0">
                <a:latin typeface="Courier New" pitchFamily="49" charset="0"/>
                <a:cs typeface="Courier New" pitchFamily="49" charset="0"/>
              </a:rPr>
              <a:t>=0 </a:t>
            </a:r>
            <a:r>
              <a:rPr lang="en-US" dirty="0" err="1" smtClean="0">
                <a:latin typeface="Courier New" pitchFamily="49" charset="0"/>
                <a:cs typeface="Courier New" pitchFamily="49" charset="0"/>
              </a:rPr>
              <a:t>ContainerUid</a:t>
            </a:r>
            <a:r>
              <a:rPr lang="en-US" dirty="0" smtClean="0">
                <a:latin typeface="Courier New" pitchFamily="49" charset="0"/>
                <a:cs typeface="Courier New" pitchFamily="49" charset="0"/>
              </a:rPr>
              <a:t>=0</a:t>
            </a:r>
          </a:p>
          <a:p>
            <a:pPr>
              <a:buNone/>
            </a:pPr>
            <a:r>
              <a:rPr lang="en-US" dirty="0" smtClean="0">
                <a:latin typeface="Courier New" pitchFamily="49" charset="0"/>
                <a:cs typeface="Courier New" pitchFamily="49" charset="0"/>
              </a:rPr>
              <a:t> Identifier=</a:t>
            </a:r>
            <a:r>
              <a:rPr lang="en-US" b="1" dirty="0" smtClean="0">
                <a:latin typeface="Courier New" pitchFamily="49" charset="0"/>
                <a:cs typeface="Courier New" pitchFamily="49" charset="0"/>
              </a:rPr>
              <a:t>4008974360</a:t>
            </a:r>
            <a:r>
              <a:rPr lang="en-US" dirty="0" smtClean="0">
                <a:latin typeface="Courier New" pitchFamily="49" charset="0"/>
                <a:cs typeface="Courier New" pitchFamily="49" charset="0"/>
              </a:rPr>
              <a:t> </a:t>
            </a:r>
            <a:r>
              <a:rPr lang="en-US" dirty="0" err="1" smtClean="0">
                <a:latin typeface="Courier New" pitchFamily="49" charset="0"/>
                <a:cs typeface="Courier New" pitchFamily="49" charset="0"/>
              </a:rPr>
              <a:t>OwnerIdn</a:t>
            </a:r>
            <a:r>
              <a:rPr lang="en-US" dirty="0" smtClean="0">
                <a:latin typeface="Courier New" pitchFamily="49" charset="0"/>
                <a:cs typeface="Courier New" pitchFamily="49" charset="0"/>
              </a:rPr>
              <a:t>=67</a:t>
            </a:r>
          </a:p>
          <a:p>
            <a:pPr>
              <a:buNone/>
            </a:pPr>
            <a:r>
              <a:rPr lang="en-US" dirty="0" smtClean="0">
                <a:latin typeface="Courier New" pitchFamily="49" charset="0"/>
                <a:cs typeface="Courier New" pitchFamily="49" charset="0"/>
              </a:rPr>
              <a:t>  Statistics:  </a:t>
            </a:r>
            <a:r>
              <a:rPr lang="en-US" dirty="0" err="1" smtClean="0">
                <a:latin typeface="Courier New" pitchFamily="49" charset="0"/>
                <a:cs typeface="Courier New" pitchFamily="49" charset="0"/>
              </a:rPr>
              <a:t>InvalidationCount</a:t>
            </a:r>
            <a:r>
              <a:rPr lang="en-US" dirty="0" smtClean="0">
                <a:latin typeface="Courier New" pitchFamily="49" charset="0"/>
                <a:cs typeface="Courier New" pitchFamily="49" charset="0"/>
              </a:rPr>
              <a:t>=0 </a:t>
            </a:r>
            <a:r>
              <a:rPr lang="en-US" dirty="0" err="1" smtClean="0">
                <a:latin typeface="Courier New" pitchFamily="49" charset="0"/>
                <a:cs typeface="Courier New" pitchFamily="49" charset="0"/>
              </a:rPr>
              <a:t>ExecutionCount</a:t>
            </a:r>
            <a:r>
              <a:rPr lang="en-US" dirty="0" smtClean="0">
                <a:latin typeface="Courier New" pitchFamily="49" charset="0"/>
                <a:cs typeface="Courier New" pitchFamily="49" charset="0"/>
              </a:rPr>
              <a:t>=5 </a:t>
            </a:r>
            <a:r>
              <a:rPr lang="en-US" dirty="0" err="1" smtClean="0">
                <a:latin typeface="Courier New" pitchFamily="49" charset="0"/>
                <a:cs typeface="Courier New" pitchFamily="49" charset="0"/>
              </a:rPr>
              <a:t>LoadCount</a:t>
            </a:r>
            <a:r>
              <a:rPr lang="en-US" dirty="0" smtClean="0">
                <a:latin typeface="Courier New" pitchFamily="49" charset="0"/>
                <a:cs typeface="Courier New" pitchFamily="49" charset="0"/>
              </a:rPr>
              <a:t>=3</a:t>
            </a:r>
          </a:p>
          <a:p>
            <a:pPr>
              <a:buNone/>
            </a:pPr>
            <a:r>
              <a:rPr lang="en-US" dirty="0" smtClean="0">
                <a:latin typeface="Courier New" pitchFamily="49" charset="0"/>
                <a:cs typeface="Courier New" pitchFamily="49" charset="0"/>
              </a:rPr>
              <a:t>    </a:t>
            </a:r>
            <a:r>
              <a:rPr lang="en-US" dirty="0" err="1" smtClean="0">
                <a:latin typeface="Courier New" pitchFamily="49" charset="0"/>
                <a:cs typeface="Courier New" pitchFamily="49" charset="0"/>
              </a:rPr>
              <a:t>ActiveLocks</a:t>
            </a:r>
            <a:r>
              <a:rPr lang="en-US" dirty="0" smtClean="0">
                <a:latin typeface="Courier New" pitchFamily="49" charset="0"/>
                <a:cs typeface="Courier New" pitchFamily="49" charset="0"/>
              </a:rPr>
              <a:t>=0 </a:t>
            </a:r>
            <a:r>
              <a:rPr lang="en-US" dirty="0" err="1" smtClean="0">
                <a:latin typeface="Courier New" pitchFamily="49" charset="0"/>
                <a:cs typeface="Courier New" pitchFamily="49" charset="0"/>
              </a:rPr>
              <a:t>TotalLockCount</a:t>
            </a:r>
            <a:r>
              <a:rPr lang="en-US" dirty="0" smtClean="0">
                <a:latin typeface="Courier New" pitchFamily="49" charset="0"/>
                <a:cs typeface="Courier New" pitchFamily="49" charset="0"/>
              </a:rPr>
              <a:t>=5 </a:t>
            </a:r>
            <a:r>
              <a:rPr lang="en-US" dirty="0" err="1" smtClean="0">
                <a:latin typeface="Courier New" pitchFamily="49" charset="0"/>
                <a:cs typeface="Courier New" pitchFamily="49" charset="0"/>
              </a:rPr>
              <a:t>TotalPinCount</a:t>
            </a:r>
            <a:r>
              <a:rPr lang="en-US" dirty="0" smtClean="0">
                <a:latin typeface="Courier New" pitchFamily="49" charset="0"/>
                <a:cs typeface="Courier New" pitchFamily="49" charset="0"/>
              </a:rPr>
              <a:t>=1</a:t>
            </a:r>
          </a:p>
          <a:p>
            <a:pPr>
              <a:buNone/>
            </a:pPr>
            <a:r>
              <a:rPr lang="en-US" dirty="0" smtClean="0">
                <a:latin typeface="Courier New" pitchFamily="49" charset="0"/>
                <a:cs typeface="Courier New" pitchFamily="49" charset="0"/>
              </a:rPr>
              <a:t>  Counters:  </a:t>
            </a:r>
            <a:r>
              <a:rPr lang="en-US" dirty="0" err="1" smtClean="0">
                <a:latin typeface="Courier New" pitchFamily="49" charset="0"/>
                <a:cs typeface="Courier New" pitchFamily="49" charset="0"/>
              </a:rPr>
              <a:t>BrokenCount</a:t>
            </a:r>
            <a:r>
              <a:rPr lang="en-US" dirty="0" smtClean="0">
                <a:latin typeface="Courier New" pitchFamily="49" charset="0"/>
                <a:cs typeface="Courier New" pitchFamily="49" charset="0"/>
              </a:rPr>
              <a:t>=1 </a:t>
            </a:r>
            <a:r>
              <a:rPr lang="en-US" dirty="0" err="1" smtClean="0">
                <a:latin typeface="Courier New" pitchFamily="49" charset="0"/>
                <a:cs typeface="Courier New" pitchFamily="49" charset="0"/>
              </a:rPr>
              <a:t>RevocablePointer</a:t>
            </a:r>
            <a:r>
              <a:rPr lang="en-US" dirty="0" smtClean="0">
                <a:latin typeface="Courier New" pitchFamily="49" charset="0"/>
                <a:cs typeface="Courier New" pitchFamily="49" charset="0"/>
              </a:rPr>
              <a:t>=1 </a:t>
            </a:r>
            <a:r>
              <a:rPr lang="en-US" dirty="0" err="1" smtClean="0">
                <a:latin typeface="Courier New" pitchFamily="49" charset="0"/>
                <a:cs typeface="Courier New" pitchFamily="49" charset="0"/>
              </a:rPr>
              <a:t>KeepDependency</a:t>
            </a:r>
            <a:r>
              <a:rPr lang="en-US" dirty="0" smtClean="0">
                <a:latin typeface="Courier New" pitchFamily="49" charset="0"/>
                <a:cs typeface="Courier New" pitchFamily="49" charset="0"/>
              </a:rPr>
              <a:t>=2</a:t>
            </a:r>
          </a:p>
          <a:p>
            <a:pPr>
              <a:buNone/>
            </a:pPr>
            <a:r>
              <a:rPr lang="en-US" dirty="0" smtClean="0">
                <a:latin typeface="Courier New" pitchFamily="49" charset="0"/>
                <a:cs typeface="Courier New" pitchFamily="49" charset="0"/>
              </a:rPr>
              <a:t>    Version=0 </a:t>
            </a:r>
            <a:r>
              <a:rPr lang="en-US" dirty="0" err="1" smtClean="0">
                <a:latin typeface="Courier New" pitchFamily="49" charset="0"/>
                <a:cs typeface="Courier New" pitchFamily="49" charset="0"/>
              </a:rPr>
              <a:t>BucketInUse</a:t>
            </a:r>
            <a:r>
              <a:rPr lang="en-US" dirty="0" smtClean="0">
                <a:latin typeface="Courier New" pitchFamily="49" charset="0"/>
                <a:cs typeface="Courier New" pitchFamily="49" charset="0"/>
              </a:rPr>
              <a:t>=4 </a:t>
            </a:r>
            <a:r>
              <a:rPr lang="en-US" dirty="0" err="1" smtClean="0">
                <a:latin typeface="Courier New" pitchFamily="49" charset="0"/>
                <a:cs typeface="Courier New" pitchFamily="49" charset="0"/>
              </a:rPr>
              <a:t>HandleInUse</a:t>
            </a:r>
            <a:r>
              <a:rPr lang="en-US" dirty="0" smtClean="0">
                <a:latin typeface="Courier New" pitchFamily="49" charset="0"/>
                <a:cs typeface="Courier New" pitchFamily="49" charset="0"/>
              </a:rPr>
              <a:t>=4 </a:t>
            </a:r>
            <a:r>
              <a:rPr lang="en-US" dirty="0" err="1" smtClean="0">
                <a:latin typeface="Courier New" pitchFamily="49" charset="0"/>
                <a:cs typeface="Courier New" pitchFamily="49" charset="0"/>
              </a:rPr>
              <a:t>HandleReferenceCount</a:t>
            </a:r>
            <a:r>
              <a:rPr lang="en-US" dirty="0" smtClean="0">
                <a:latin typeface="Courier New" pitchFamily="49" charset="0"/>
                <a:cs typeface="Courier New" pitchFamily="49" charset="0"/>
              </a:rPr>
              <a:t>=0</a:t>
            </a:r>
          </a:p>
          <a:p>
            <a:pPr>
              <a:buNone/>
            </a:pPr>
            <a:r>
              <a:rPr lang="en-US" dirty="0" smtClean="0">
                <a:latin typeface="Courier New" pitchFamily="49" charset="0"/>
                <a:cs typeface="Courier New" pitchFamily="49" charset="0"/>
              </a:rPr>
              <a:t>  Concurrency:  </a:t>
            </a:r>
            <a:r>
              <a:rPr lang="en-US" dirty="0" err="1" smtClean="0">
                <a:latin typeface="Courier New" pitchFamily="49" charset="0"/>
                <a:cs typeface="Courier New" pitchFamily="49" charset="0"/>
              </a:rPr>
              <a:t>DependencyMutex</a:t>
            </a:r>
            <a:r>
              <a:rPr lang="en-US" dirty="0" smtClean="0">
                <a:latin typeface="Courier New" pitchFamily="49" charset="0"/>
                <a:cs typeface="Courier New" pitchFamily="49" charset="0"/>
              </a:rPr>
              <a:t>=0xa78fcd98(0, 7, 0, 0)</a:t>
            </a:r>
          </a:p>
          <a:p>
            <a:pPr>
              <a:buNone/>
            </a:pPr>
            <a:r>
              <a:rPr lang="en-US" dirty="0" smtClean="0">
                <a:latin typeface="Courier New" pitchFamily="49" charset="0"/>
                <a:cs typeface="Courier New" pitchFamily="49" charset="0"/>
              </a:rPr>
              <a:t>    </a:t>
            </a:r>
            <a:r>
              <a:rPr lang="en-US" dirty="0" err="1" smtClean="0">
                <a:latin typeface="Courier New" pitchFamily="49" charset="0"/>
                <a:cs typeface="Courier New" pitchFamily="49" charset="0"/>
              </a:rPr>
              <a:t>Mutex</a:t>
            </a:r>
            <a:r>
              <a:rPr lang="en-US" dirty="0" smtClean="0">
                <a:latin typeface="Courier New" pitchFamily="49" charset="0"/>
                <a:cs typeface="Courier New" pitchFamily="49" charset="0"/>
              </a:rPr>
              <a:t>=0xa78fce30(72, 169, 0, 6)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354ABE3-2555-AC48-921D-BBEF8BC4B0C9}" type="slidenum">
              <a:rPr lang="en-US" smtClean="0"/>
              <a:pPr/>
              <a:t>18</a:t>
            </a:fld>
            <a:endParaRPr lang="en-US" dirty="0"/>
          </a:p>
        </p:txBody>
      </p:sp>
      <p:sp>
        <p:nvSpPr>
          <p:cNvPr id="6" name="Rounded Rectangle 5"/>
          <p:cNvSpPr/>
          <p:nvPr/>
        </p:nvSpPr>
        <p:spPr>
          <a:xfrm>
            <a:off x="5325676" y="3167743"/>
            <a:ext cx="2742560" cy="283028"/>
          </a:xfrm>
          <a:prstGeom prst="roundRect">
            <a:avLst/>
          </a:prstGeom>
          <a:solidFill>
            <a:schemeClr val="bg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eef41818 = 400974360</a:t>
            </a:r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11608306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457199" y="1467060"/>
            <a:ext cx="8239125" cy="4487426"/>
          </a:xfrm>
          <a:prstGeom prst="rect">
            <a:avLst/>
          </a:prstGeom>
          <a:solidFill>
            <a:srgbClr val="FFFF99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Dump of Library Cache Buckets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467059"/>
            <a:ext cx="8239125" cy="4487427"/>
          </a:xfrm>
        </p:spPr>
        <p:txBody>
          <a:bodyPr>
            <a:noAutofit/>
          </a:bodyPr>
          <a:lstStyle/>
          <a:p>
            <a:pPr>
              <a:buNone/>
            </a:pPr>
            <a:r>
              <a:rPr lang="en-US" sz="1600" dirty="0" smtClean="0">
                <a:latin typeface="Courier New" pitchFamily="49" charset="0"/>
                <a:cs typeface="Courier New" pitchFamily="49" charset="0"/>
              </a:rPr>
              <a:t>SQL&gt; </a:t>
            </a:r>
            <a:r>
              <a:rPr lang="en-US" sz="1600" dirty="0" err="1" smtClean="0">
                <a:latin typeface="Courier New" pitchFamily="49" charset="0"/>
                <a:cs typeface="Courier New" pitchFamily="49" charset="0"/>
              </a:rPr>
              <a:t>oradebug</a:t>
            </a:r>
            <a:r>
              <a:rPr lang="en-US" sz="1600" dirty="0" smtClean="0"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1600" dirty="0" err="1" smtClean="0">
                <a:latin typeface="Courier New" pitchFamily="49" charset="0"/>
                <a:cs typeface="Courier New" pitchFamily="49" charset="0"/>
              </a:rPr>
              <a:t>setmypid</a:t>
            </a:r>
            <a:endParaRPr lang="en-US" sz="1600" dirty="0" smtClean="0">
              <a:latin typeface="Courier New" pitchFamily="49" charset="0"/>
              <a:cs typeface="Courier New" pitchFamily="49" charset="0"/>
            </a:endParaRPr>
          </a:p>
          <a:p>
            <a:pPr>
              <a:buNone/>
            </a:pPr>
            <a:r>
              <a:rPr lang="en-US" sz="1600" dirty="0" smtClean="0">
                <a:latin typeface="Courier New" pitchFamily="49" charset="0"/>
                <a:cs typeface="Courier New" pitchFamily="49" charset="0"/>
              </a:rPr>
              <a:t>SQL&gt; </a:t>
            </a:r>
            <a:r>
              <a:rPr lang="en-US" sz="1600" dirty="0" err="1" smtClean="0">
                <a:latin typeface="Courier New" pitchFamily="49" charset="0"/>
                <a:cs typeface="Courier New" pitchFamily="49" charset="0"/>
              </a:rPr>
              <a:t>oradebug</a:t>
            </a:r>
            <a:r>
              <a:rPr lang="en-US" sz="1600" dirty="0" smtClean="0">
                <a:latin typeface="Courier New" pitchFamily="49" charset="0"/>
                <a:cs typeface="Courier New" pitchFamily="49" charset="0"/>
              </a:rPr>
              <a:t> dump </a:t>
            </a:r>
            <a:r>
              <a:rPr lang="en-US" sz="1600" dirty="0" err="1" smtClean="0">
                <a:latin typeface="Courier New" pitchFamily="49" charset="0"/>
                <a:cs typeface="Courier New" pitchFamily="49" charset="0"/>
              </a:rPr>
              <a:t>library_cache</a:t>
            </a:r>
            <a:r>
              <a:rPr lang="en-US" sz="1600" dirty="0" smtClean="0">
                <a:latin typeface="Courier New" pitchFamily="49" charset="0"/>
                <a:cs typeface="Courier New" pitchFamily="49" charset="0"/>
              </a:rPr>
              <a:t> 2;</a:t>
            </a:r>
          </a:p>
          <a:p>
            <a:pPr>
              <a:buNone/>
            </a:pPr>
            <a:endParaRPr lang="en-US" sz="1600" dirty="0" smtClean="0">
              <a:latin typeface="Courier New" pitchFamily="49" charset="0"/>
              <a:cs typeface="Courier New" pitchFamily="49" charset="0"/>
            </a:endParaRPr>
          </a:p>
          <a:p>
            <a:pPr>
              <a:buNone/>
            </a:pPr>
            <a:r>
              <a:rPr lang="en-US" sz="1600" dirty="0" smtClean="0">
                <a:latin typeface="Courier New" pitchFamily="49" charset="0"/>
                <a:cs typeface="Courier New" pitchFamily="49" charset="0"/>
              </a:rPr>
              <a:t>LIBRARY CACHE HASH TABLE: size=</a:t>
            </a:r>
            <a:r>
              <a:rPr lang="en-US" sz="1600" b="1" dirty="0" smtClean="0">
                <a:latin typeface="Courier New" pitchFamily="49" charset="0"/>
                <a:cs typeface="Courier New" pitchFamily="49" charset="0"/>
              </a:rPr>
              <a:t>131072</a:t>
            </a:r>
            <a:r>
              <a:rPr lang="en-US" sz="1600" dirty="0" smtClean="0">
                <a:latin typeface="Courier New" pitchFamily="49" charset="0"/>
                <a:cs typeface="Courier New" pitchFamily="49" charset="0"/>
              </a:rPr>
              <a:t> count=</a:t>
            </a:r>
            <a:r>
              <a:rPr lang="en-US" sz="1600" b="1" dirty="0" smtClean="0">
                <a:latin typeface="Courier New" pitchFamily="49" charset="0"/>
                <a:cs typeface="Courier New" pitchFamily="49" charset="0"/>
              </a:rPr>
              <a:t>7605</a:t>
            </a:r>
          </a:p>
          <a:p>
            <a:pPr>
              <a:buNone/>
            </a:pPr>
            <a:r>
              <a:rPr lang="en-US" sz="1600" dirty="0" smtClean="0">
                <a:latin typeface="Courier New" pitchFamily="49" charset="0"/>
                <a:cs typeface="Courier New" pitchFamily="49" charset="0"/>
              </a:rPr>
              <a:t>Buckets with more than 20 objects: NONE</a:t>
            </a:r>
          </a:p>
          <a:p>
            <a:pPr>
              <a:buNone/>
            </a:pPr>
            <a:endParaRPr lang="en-US" sz="1600" dirty="0" smtClean="0">
              <a:latin typeface="Courier New" pitchFamily="49" charset="0"/>
              <a:cs typeface="Courier New" pitchFamily="49" charset="0"/>
            </a:endParaRPr>
          </a:p>
          <a:p>
            <a:pPr>
              <a:buNone/>
            </a:pPr>
            <a:r>
              <a:rPr lang="en-US" sz="1600" dirty="0" smtClean="0">
                <a:latin typeface="Courier New" pitchFamily="49" charset="0"/>
                <a:cs typeface="Courier New" pitchFamily="49" charset="0"/>
              </a:rPr>
              <a:t>Hash Chain Size     Number of Buckets</a:t>
            </a:r>
          </a:p>
          <a:p>
            <a:pPr>
              <a:buNone/>
            </a:pPr>
            <a:r>
              <a:rPr lang="en-US" sz="1600" dirty="0" smtClean="0">
                <a:latin typeface="Courier New" pitchFamily="49" charset="0"/>
                <a:cs typeface="Courier New" pitchFamily="49" charset="0"/>
              </a:rPr>
              <a:t>---------------     -----------------</a:t>
            </a:r>
          </a:p>
          <a:p>
            <a:pPr>
              <a:buNone/>
            </a:pPr>
            <a:r>
              <a:rPr lang="en-US" sz="1600" dirty="0" smtClean="0">
                <a:latin typeface="Courier New" pitchFamily="49" charset="0"/>
                <a:cs typeface="Courier New" pitchFamily="49" charset="0"/>
              </a:rPr>
              <a:t>              0                123711</a:t>
            </a:r>
          </a:p>
          <a:p>
            <a:pPr>
              <a:buNone/>
            </a:pPr>
            <a:r>
              <a:rPr lang="en-US" sz="1600" dirty="0" smtClean="0">
                <a:latin typeface="Courier New" pitchFamily="49" charset="0"/>
                <a:cs typeface="Courier New" pitchFamily="49" charset="0"/>
              </a:rPr>
              <a:t>              1                  7119</a:t>
            </a:r>
          </a:p>
          <a:p>
            <a:pPr>
              <a:buNone/>
            </a:pPr>
            <a:r>
              <a:rPr lang="en-US" sz="1600" dirty="0" smtClean="0">
                <a:latin typeface="Courier New" pitchFamily="49" charset="0"/>
                <a:cs typeface="Courier New" pitchFamily="49" charset="0"/>
              </a:rPr>
              <a:t>              </a:t>
            </a:r>
            <a:r>
              <a:rPr lang="en-US" sz="1600" b="1" dirty="0" smtClean="0">
                <a:latin typeface="Courier New" pitchFamily="49" charset="0"/>
                <a:cs typeface="Courier New" pitchFamily="49" charset="0"/>
              </a:rPr>
              <a:t>2                   240       </a:t>
            </a:r>
            <a:r>
              <a:rPr lang="en-US" sz="1600" dirty="0" smtClean="0">
                <a:latin typeface="Courier New" pitchFamily="49" charset="0"/>
                <a:cs typeface="Courier New" pitchFamily="49" charset="0"/>
              </a:rPr>
              <a:t>= 7605</a:t>
            </a:r>
          </a:p>
          <a:p>
            <a:pPr>
              <a:buNone/>
            </a:pPr>
            <a:r>
              <a:rPr lang="en-US" sz="1600" dirty="0" smtClean="0">
                <a:latin typeface="Courier New" pitchFamily="49" charset="0"/>
                <a:cs typeface="Courier New" pitchFamily="49" charset="0"/>
              </a:rPr>
              <a:t>              3                     2</a:t>
            </a:r>
          </a:p>
          <a:p>
            <a:pPr>
              <a:buNone/>
            </a:pPr>
            <a:r>
              <a:rPr lang="en-US" sz="1600" dirty="0" smtClean="0">
                <a:latin typeface="Courier New" pitchFamily="49" charset="0"/>
                <a:cs typeface="Courier New" pitchFamily="49" charset="0"/>
              </a:rPr>
              <a:t>              4                     0</a:t>
            </a:r>
          </a:p>
          <a:p>
            <a:pPr>
              <a:buNone/>
            </a:pPr>
            <a:r>
              <a:rPr lang="en-US" sz="1600" dirty="0" smtClean="0">
                <a:latin typeface="Courier New" pitchFamily="49" charset="0"/>
                <a:cs typeface="Courier New" pitchFamily="49" charset="0"/>
              </a:rPr>
              <a:t>          . . .</a:t>
            </a:r>
          </a:p>
          <a:p>
            <a:pPr>
              <a:buNone/>
            </a:pPr>
            <a:r>
              <a:rPr lang="en-US" sz="1600" dirty="0" smtClean="0">
                <a:latin typeface="Courier New" pitchFamily="49" charset="0"/>
                <a:cs typeface="Courier New" pitchFamily="49" charset="0"/>
              </a:rPr>
              <a:t>            &gt;20                     0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354ABE3-2555-AC48-921D-BBEF8BC4B0C9}" type="slidenum">
              <a:rPr lang="en-US" smtClean="0"/>
              <a:pPr/>
              <a:t>19</a:t>
            </a:fld>
            <a:endParaRPr lang="en-US" dirty="0"/>
          </a:p>
        </p:txBody>
      </p:sp>
      <p:sp>
        <p:nvSpPr>
          <p:cNvPr id="6" name="Right Brace 5"/>
          <p:cNvSpPr/>
          <p:nvPr/>
        </p:nvSpPr>
        <p:spPr>
          <a:xfrm>
            <a:off x="5181600" y="4114800"/>
            <a:ext cx="609600" cy="838200"/>
          </a:xfrm>
          <a:prstGeom prst="rightBrace">
            <a:avLst/>
          </a:prstGeom>
          <a:ln w="12700">
            <a:solidFill>
              <a:schemeClr val="tx1"/>
            </a:solidFill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11608306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Virtual Conference Attendees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ctr">
              <a:buNone/>
            </a:pPr>
            <a:endParaRPr lang="en-US" sz="3600" dirty="0" smtClean="0"/>
          </a:p>
          <a:p>
            <a:pPr algn="ctr">
              <a:buNone/>
            </a:pPr>
            <a:r>
              <a:rPr lang="en-US" sz="3600" dirty="0" smtClean="0"/>
              <a:t>Thanks for joining this presentation</a:t>
            </a:r>
          </a:p>
          <a:p>
            <a:pPr algn="ctr">
              <a:buNone/>
            </a:pPr>
            <a:endParaRPr lang="en-US" sz="3600" dirty="0" smtClean="0"/>
          </a:p>
          <a:p>
            <a:pPr algn="ctr">
              <a:buNone/>
            </a:pPr>
            <a:r>
              <a:rPr lang="en-US" sz="3600" dirty="0" smtClean="0"/>
              <a:t>Please type in your location</a:t>
            </a:r>
          </a:p>
          <a:p>
            <a:pPr algn="ctr">
              <a:buNone/>
            </a:pPr>
            <a:r>
              <a:rPr lang="en-US" sz="3600" dirty="0" smtClean="0"/>
              <a:t>so we can see who is joining us</a:t>
            </a:r>
            <a:endParaRPr lang="en-US" sz="36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354ABE3-2555-AC48-921D-BBEF8BC4B0C9}" type="slidenum">
              <a:rPr lang="en-US" smtClean="0"/>
              <a:pPr/>
              <a:t>2</a:t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457201" y="2600431"/>
            <a:ext cx="8239125" cy="2123969"/>
          </a:xfrm>
          <a:prstGeom prst="rect">
            <a:avLst/>
          </a:prstGeom>
          <a:solidFill>
            <a:srgbClr val="FFFF99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solidFill>
            <a:srgbClr val="FF0000"/>
          </a:solidFill>
        </p:spPr>
        <p:txBody>
          <a:bodyPr>
            <a:normAutofit/>
          </a:bodyPr>
          <a:lstStyle/>
          <a:p>
            <a:r>
              <a:rPr lang="en-US" dirty="0" smtClean="0"/>
              <a:t>Dump of Library Hash Chain Summary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1" y="1467060"/>
            <a:ext cx="8087446" cy="4762918"/>
          </a:xfrm>
        </p:spPr>
        <p:txBody>
          <a:bodyPr>
            <a:normAutofit/>
          </a:bodyPr>
          <a:lstStyle/>
          <a:p>
            <a:r>
              <a:rPr lang="en-US" dirty="0" smtClean="0">
                <a:latin typeface="Arial" pitchFamily="34" charset="0"/>
                <a:cs typeface="Arial" pitchFamily="34" charset="0"/>
              </a:rPr>
              <a:t>Execution to set bind variable also can be found in the Library Cache</a:t>
            </a:r>
          </a:p>
          <a:p>
            <a:pPr>
              <a:buNone/>
            </a:pPr>
            <a:endParaRPr lang="en-US" sz="1400" dirty="0" smtClean="0">
              <a:latin typeface="Courier New" pitchFamily="49" charset="0"/>
              <a:cs typeface="Courier New" pitchFamily="49" charset="0"/>
            </a:endParaRPr>
          </a:p>
          <a:p>
            <a:pPr>
              <a:buNone/>
            </a:pPr>
            <a:endParaRPr lang="en-US" sz="1400" dirty="0" smtClean="0">
              <a:latin typeface="Courier New" pitchFamily="49" charset="0"/>
              <a:cs typeface="Courier New" pitchFamily="49" charset="0"/>
            </a:endParaRPr>
          </a:p>
          <a:p>
            <a:pPr>
              <a:buNone/>
            </a:pPr>
            <a:r>
              <a:rPr lang="en-US" sz="1400" dirty="0" smtClean="0">
                <a:latin typeface="Courier New" pitchFamily="49" charset="0"/>
                <a:cs typeface="Courier New" pitchFamily="49" charset="0"/>
              </a:rPr>
              <a:t>variable </a:t>
            </a:r>
            <a:r>
              <a:rPr lang="en-US" sz="1400" dirty="0" err="1" smtClean="0">
                <a:latin typeface="Courier New" pitchFamily="49" charset="0"/>
                <a:cs typeface="Courier New" pitchFamily="49" charset="0"/>
              </a:rPr>
              <a:t>s_object_name</a:t>
            </a:r>
            <a:r>
              <a:rPr lang="en-US" sz="1400" dirty="0" smtClean="0">
                <a:latin typeface="Courier New" pitchFamily="49" charset="0"/>
                <a:cs typeface="Courier New" pitchFamily="49" charset="0"/>
              </a:rPr>
              <a:t> varchar2(32);</a:t>
            </a:r>
          </a:p>
          <a:p>
            <a:pPr>
              <a:buNone/>
            </a:pPr>
            <a:r>
              <a:rPr lang="en-US" sz="1400" dirty="0" smtClean="0">
                <a:latin typeface="Courier New" pitchFamily="49" charset="0"/>
                <a:cs typeface="Courier New" pitchFamily="49" charset="0"/>
              </a:rPr>
              <a:t>exec :</a:t>
            </a:r>
            <a:r>
              <a:rPr lang="en-US" sz="1400" dirty="0" err="1" smtClean="0">
                <a:latin typeface="Courier New" pitchFamily="49" charset="0"/>
                <a:cs typeface="Courier New" pitchFamily="49" charset="0"/>
              </a:rPr>
              <a:t>s_object_name</a:t>
            </a:r>
            <a:r>
              <a:rPr lang="en-US" sz="1400" dirty="0" smtClean="0">
                <a:latin typeface="Courier New" pitchFamily="49" charset="0"/>
                <a:cs typeface="Courier New" pitchFamily="49" charset="0"/>
              </a:rPr>
              <a:t> := 'DBMS_TRACE_LIB';</a:t>
            </a:r>
          </a:p>
          <a:p>
            <a:pPr>
              <a:buNone/>
            </a:pPr>
            <a:endParaRPr lang="en-US" sz="1500" dirty="0" smtClean="0">
              <a:latin typeface="Courier New" pitchFamily="49" charset="0"/>
              <a:cs typeface="Courier New" pitchFamily="49" charset="0"/>
            </a:endParaRPr>
          </a:p>
          <a:p>
            <a:pPr>
              <a:buNone/>
            </a:pPr>
            <a:r>
              <a:rPr lang="en-US" sz="1500" dirty="0" smtClean="0">
                <a:latin typeface="Courier New" pitchFamily="49" charset="0"/>
                <a:cs typeface="Courier New" pitchFamily="49" charset="0"/>
              </a:rPr>
              <a:t>Bucket: #=</a:t>
            </a:r>
            <a:r>
              <a:rPr lang="en-US" sz="1500" b="1" dirty="0" smtClean="0">
                <a:latin typeface="Courier New" pitchFamily="49" charset="0"/>
                <a:cs typeface="Courier New" pitchFamily="49" charset="0"/>
              </a:rPr>
              <a:t>109569</a:t>
            </a:r>
            <a:r>
              <a:rPr lang="en-US" sz="1500" dirty="0" smtClean="0"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1500" dirty="0" err="1" smtClean="0">
                <a:latin typeface="Courier New" pitchFamily="49" charset="0"/>
                <a:cs typeface="Courier New" pitchFamily="49" charset="0"/>
              </a:rPr>
              <a:t>Mutex</a:t>
            </a:r>
            <a:r>
              <a:rPr lang="en-US" sz="1500" dirty="0" smtClean="0">
                <a:latin typeface="Courier New" pitchFamily="49" charset="0"/>
                <a:cs typeface="Courier New" pitchFamily="49" charset="0"/>
              </a:rPr>
              <a:t>=0xa9638f28(309237645312, 73, 0, 6)</a:t>
            </a:r>
          </a:p>
          <a:p>
            <a:pPr>
              <a:buNone/>
            </a:pPr>
            <a:r>
              <a:rPr lang="en-US" sz="1500" dirty="0" smtClean="0">
                <a:latin typeface="Courier New" pitchFamily="49" charset="0"/>
                <a:cs typeface="Courier New" pitchFamily="49" charset="0"/>
              </a:rPr>
              <a:t>  </a:t>
            </a:r>
            <a:r>
              <a:rPr lang="en-US" sz="1500" dirty="0" err="1" smtClean="0">
                <a:latin typeface="Courier New" pitchFamily="49" charset="0"/>
                <a:cs typeface="Courier New" pitchFamily="49" charset="0"/>
              </a:rPr>
              <a:t>LibraryHandle</a:t>
            </a:r>
            <a:r>
              <a:rPr lang="en-US" sz="1500" dirty="0" smtClean="0">
                <a:latin typeface="Courier New" pitchFamily="49" charset="0"/>
                <a:cs typeface="Courier New" pitchFamily="49" charset="0"/>
              </a:rPr>
              <a:t>:  Address=0xa3eb6758 Hash=406dac01 </a:t>
            </a:r>
            <a:r>
              <a:rPr lang="en-US" sz="1500" dirty="0" err="1" smtClean="0">
                <a:latin typeface="Courier New" pitchFamily="49" charset="0"/>
                <a:cs typeface="Courier New" pitchFamily="49" charset="0"/>
              </a:rPr>
              <a:t>LockMode</a:t>
            </a:r>
            <a:r>
              <a:rPr lang="en-US" sz="1500" dirty="0" smtClean="0">
                <a:latin typeface="Courier New" pitchFamily="49" charset="0"/>
                <a:cs typeface="Courier New" pitchFamily="49" charset="0"/>
              </a:rPr>
              <a:t>=0 </a:t>
            </a:r>
            <a:r>
              <a:rPr lang="en-US" sz="1500" dirty="0" err="1" smtClean="0">
                <a:latin typeface="Courier New" pitchFamily="49" charset="0"/>
                <a:cs typeface="Courier New" pitchFamily="49" charset="0"/>
              </a:rPr>
              <a:t>PinMode</a:t>
            </a:r>
            <a:r>
              <a:rPr lang="en-US" sz="1500" dirty="0" smtClean="0">
                <a:latin typeface="Courier New" pitchFamily="49" charset="0"/>
                <a:cs typeface="Courier New" pitchFamily="49" charset="0"/>
              </a:rPr>
              <a:t>=0 </a:t>
            </a:r>
            <a:r>
              <a:rPr lang="en-US" sz="1500" dirty="0" err="1" smtClean="0">
                <a:latin typeface="Courier New" pitchFamily="49" charset="0"/>
                <a:cs typeface="Courier New" pitchFamily="49" charset="0"/>
              </a:rPr>
              <a:t>LoadLockMode</a:t>
            </a:r>
            <a:r>
              <a:rPr lang="en-US" sz="1500" dirty="0" smtClean="0">
                <a:latin typeface="Courier New" pitchFamily="49" charset="0"/>
                <a:cs typeface="Courier New" pitchFamily="49" charset="0"/>
              </a:rPr>
              <a:t>=0 Status=VALD</a:t>
            </a:r>
          </a:p>
          <a:p>
            <a:pPr>
              <a:buNone/>
            </a:pPr>
            <a:r>
              <a:rPr lang="en-US" sz="1500" dirty="0" smtClean="0">
                <a:latin typeface="Courier New" pitchFamily="49" charset="0"/>
                <a:cs typeface="Courier New" pitchFamily="49" charset="0"/>
              </a:rPr>
              <a:t>    </a:t>
            </a:r>
            <a:r>
              <a:rPr lang="en-US" sz="1500" dirty="0" err="1" smtClean="0">
                <a:latin typeface="Courier New" pitchFamily="49" charset="0"/>
                <a:cs typeface="Courier New" pitchFamily="49" charset="0"/>
              </a:rPr>
              <a:t>ObjectName</a:t>
            </a:r>
            <a:r>
              <a:rPr lang="en-US" sz="1500" dirty="0" smtClean="0">
                <a:latin typeface="Courier New" pitchFamily="49" charset="0"/>
                <a:cs typeface="Courier New" pitchFamily="49" charset="0"/>
              </a:rPr>
              <a:t>:  </a:t>
            </a:r>
            <a:r>
              <a:rPr lang="en-US" sz="1500" b="1" dirty="0" smtClean="0">
                <a:latin typeface="Courier New" pitchFamily="49" charset="0"/>
                <a:cs typeface="Courier New" pitchFamily="49" charset="0"/>
              </a:rPr>
              <a:t>Name=BEGIN :</a:t>
            </a:r>
            <a:r>
              <a:rPr lang="en-US" sz="1500" b="1" dirty="0" err="1" smtClean="0">
                <a:latin typeface="Courier New" pitchFamily="49" charset="0"/>
                <a:cs typeface="Courier New" pitchFamily="49" charset="0"/>
              </a:rPr>
              <a:t>s_object_name</a:t>
            </a:r>
            <a:r>
              <a:rPr lang="en-US" sz="1500" b="1" dirty="0" smtClean="0">
                <a:latin typeface="Courier New" pitchFamily="49" charset="0"/>
                <a:cs typeface="Courier New" pitchFamily="49" charset="0"/>
              </a:rPr>
              <a:t> := 'DBMS_TRACE_LIB'; END;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354ABE3-2555-AC48-921D-BBEF8BC4B0C9}" type="slidenum">
              <a:rPr lang="en-US" smtClean="0"/>
              <a:pPr/>
              <a:t>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11608306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457201" y="4876800"/>
            <a:ext cx="8087446" cy="1219200"/>
          </a:xfrm>
          <a:prstGeom prst="rect">
            <a:avLst/>
          </a:prstGeom>
          <a:solidFill>
            <a:srgbClr val="FFFF99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457201" y="1905000"/>
            <a:ext cx="8087445" cy="1295400"/>
          </a:xfrm>
          <a:prstGeom prst="rect">
            <a:avLst/>
          </a:prstGeom>
          <a:solidFill>
            <a:srgbClr val="FFFF99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solidFill>
            <a:srgbClr val="FF0000"/>
          </a:solidFill>
        </p:spPr>
        <p:txBody>
          <a:bodyPr/>
          <a:lstStyle/>
          <a:p>
            <a:r>
              <a:rPr lang="en-US" dirty="0" smtClean="0"/>
              <a:t>What Do We Know At This Point?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1" y="1175656"/>
            <a:ext cx="8087446" cy="5054322"/>
          </a:xfrm>
        </p:spPr>
        <p:txBody>
          <a:bodyPr>
            <a:normAutofit fontScale="62500" lnSpcReduction="20000"/>
          </a:bodyPr>
          <a:lstStyle/>
          <a:p>
            <a:r>
              <a:rPr lang="en-US" sz="3500" dirty="0" smtClean="0"/>
              <a:t>Query is valid with SQLHASH &amp; SQL_ID in Library Cache</a:t>
            </a:r>
          </a:p>
          <a:p>
            <a:r>
              <a:rPr lang="en-US" sz="3500" dirty="0" smtClean="0"/>
              <a:t>Execution Plan</a:t>
            </a:r>
          </a:p>
          <a:p>
            <a:pPr>
              <a:buNone/>
            </a:pPr>
            <a:endParaRPr lang="en-US" sz="1800" dirty="0" smtClean="0">
              <a:latin typeface="Courier New" pitchFamily="49" charset="0"/>
              <a:cs typeface="Courier New" pitchFamily="49" charset="0"/>
            </a:endParaRPr>
          </a:p>
          <a:p>
            <a:pPr>
              <a:buNone/>
            </a:pPr>
            <a:r>
              <a:rPr lang="en-US" sz="1800" dirty="0" smtClean="0">
                <a:latin typeface="Courier New" pitchFamily="49" charset="0"/>
                <a:cs typeface="Courier New" pitchFamily="49" charset="0"/>
              </a:rPr>
              <a:t>-------------------------------------------------------+-----------------------------------+</a:t>
            </a:r>
          </a:p>
          <a:p>
            <a:pPr>
              <a:buNone/>
            </a:pPr>
            <a:r>
              <a:rPr lang="en-US" sz="1800" dirty="0" smtClean="0">
                <a:latin typeface="Courier New" pitchFamily="49" charset="0"/>
                <a:cs typeface="Courier New" pitchFamily="49" charset="0"/>
              </a:rPr>
              <a:t>| Id  | Operation                            | Name    | Rows  | Bytes | Cost  | Time      |</a:t>
            </a:r>
          </a:p>
          <a:p>
            <a:pPr>
              <a:buNone/>
            </a:pPr>
            <a:r>
              <a:rPr lang="en-US" sz="1800" dirty="0" smtClean="0">
                <a:latin typeface="Courier New" pitchFamily="49" charset="0"/>
                <a:cs typeface="Courier New" pitchFamily="49" charset="0"/>
              </a:rPr>
              <a:t>-------------------------------------------------------+-----------------------------------+</a:t>
            </a:r>
          </a:p>
          <a:p>
            <a:pPr>
              <a:buNone/>
            </a:pPr>
            <a:r>
              <a:rPr lang="en-US" sz="1800" dirty="0" smtClean="0">
                <a:latin typeface="Courier New" pitchFamily="49" charset="0"/>
                <a:cs typeface="Courier New" pitchFamily="49" charset="0"/>
              </a:rPr>
              <a:t>| 0   | SELECT STATEMENT                     |         |       |       |     2 |           |</a:t>
            </a:r>
          </a:p>
          <a:p>
            <a:pPr>
              <a:buNone/>
            </a:pPr>
            <a:r>
              <a:rPr lang="en-US" sz="1800" dirty="0" smtClean="0">
                <a:latin typeface="Courier New" pitchFamily="49" charset="0"/>
                <a:cs typeface="Courier New" pitchFamily="49" charset="0"/>
              </a:rPr>
              <a:t>| 1   |  TABLE ACCESS BY INDEX ROWID BATCHED | TT      |     1 |    37 |     2 |  00:00:01 |</a:t>
            </a:r>
          </a:p>
          <a:p>
            <a:pPr>
              <a:buNone/>
            </a:pPr>
            <a:r>
              <a:rPr lang="en-US" sz="1800" dirty="0" smtClean="0">
                <a:latin typeface="Courier New" pitchFamily="49" charset="0"/>
                <a:cs typeface="Courier New" pitchFamily="49" charset="0"/>
              </a:rPr>
              <a:t>| 2   |   INDEX RANGE SCAN                   | TT_IE1  |     1 |       |     1 |  00:00:01 |</a:t>
            </a:r>
          </a:p>
          <a:p>
            <a:pPr>
              <a:buNone/>
            </a:pPr>
            <a:r>
              <a:rPr lang="en-US" sz="1800" dirty="0" smtClean="0">
                <a:latin typeface="Courier New" pitchFamily="49" charset="0"/>
                <a:cs typeface="Courier New" pitchFamily="49" charset="0"/>
              </a:rPr>
              <a:t>-------------------------------------------------------+-----------------------------------+</a:t>
            </a:r>
          </a:p>
          <a:p>
            <a:endParaRPr lang="en-US" dirty="0" smtClean="0"/>
          </a:p>
          <a:p>
            <a:r>
              <a:rPr lang="en-US" sz="3500" dirty="0" smtClean="0"/>
              <a:t>Data Dictionary information loaded in Dictionary Cache</a:t>
            </a:r>
          </a:p>
          <a:p>
            <a:pPr lvl="1"/>
            <a:r>
              <a:rPr lang="en-US" sz="3200" dirty="0" err="1" smtClean="0"/>
              <a:t>Tablespace</a:t>
            </a:r>
            <a:r>
              <a:rPr lang="en-US" sz="3200" dirty="0" smtClean="0"/>
              <a:t> #</a:t>
            </a:r>
          </a:p>
          <a:p>
            <a:pPr lvl="1"/>
            <a:r>
              <a:rPr lang="en-US" sz="3200" dirty="0" smtClean="0"/>
              <a:t>File #</a:t>
            </a:r>
          </a:p>
          <a:p>
            <a:pPr lvl="1"/>
            <a:r>
              <a:rPr lang="en-US" sz="3200" dirty="0" smtClean="0"/>
              <a:t>Starting block #</a:t>
            </a:r>
          </a:p>
          <a:p>
            <a:pPr lvl="1"/>
            <a:endParaRPr lang="en-US" sz="3200" dirty="0" smtClean="0"/>
          </a:p>
          <a:p>
            <a:pPr>
              <a:buNone/>
            </a:pPr>
            <a:r>
              <a:rPr lang="en-US" sz="2400" dirty="0" smtClean="0">
                <a:latin typeface="Courier New" pitchFamily="49" charset="0"/>
                <a:cs typeface="Courier New" pitchFamily="49" charset="0"/>
              </a:rPr>
              <a:t> OBJ#             TS#      FILE#     BLOCK#</a:t>
            </a:r>
          </a:p>
          <a:p>
            <a:pPr>
              <a:buNone/>
            </a:pPr>
            <a:r>
              <a:rPr lang="en-US" sz="2400" dirty="0" smtClean="0">
                <a:latin typeface="Courier New" pitchFamily="49" charset="0"/>
                <a:cs typeface="Courier New" pitchFamily="49" charset="0"/>
              </a:rPr>
              <a:t>---------- ---------- ---------- ----------</a:t>
            </a:r>
          </a:p>
          <a:p>
            <a:pPr>
              <a:buNone/>
            </a:pPr>
            <a:r>
              <a:rPr lang="en-US" sz="2400" dirty="0" smtClean="0">
                <a:latin typeface="Courier New" pitchFamily="49" charset="0"/>
                <a:cs typeface="Courier New" pitchFamily="49" charset="0"/>
              </a:rPr>
              <a:t>     20678          4          4       8482</a:t>
            </a:r>
          </a:p>
          <a:p>
            <a:pPr>
              <a:buNone/>
            </a:pPr>
            <a:r>
              <a:rPr lang="en-US" sz="2400" b="1" dirty="0" smtClean="0">
                <a:solidFill>
                  <a:srgbClr val="FF0000"/>
                </a:solidFill>
                <a:latin typeface="Courier New" pitchFamily="49" charset="0"/>
                <a:cs typeface="Courier New" pitchFamily="49" charset="0"/>
              </a:rPr>
              <a:t>     20679          4          4       8530  &lt;--</a:t>
            </a:r>
            <a:r>
              <a:rPr lang="en-US" sz="2400" b="1" dirty="0" smtClean="0">
                <a:solidFill>
                  <a:srgbClr val="FF0000"/>
                </a:solidFill>
                <a:latin typeface="Courier New" pitchFamily="49" charset="0"/>
                <a:cs typeface="Courier New" pitchFamily="49" charset="0"/>
                <a:sym typeface="Wingdings" pitchFamily="2" charset="2"/>
              </a:rPr>
              <a:t> TT_IE1 Index</a:t>
            </a:r>
            <a:endParaRPr lang="en-US" sz="2400" b="1" dirty="0" smtClean="0">
              <a:solidFill>
                <a:srgbClr val="FF0000"/>
              </a:solidFill>
              <a:latin typeface="Courier New" pitchFamily="49" charset="0"/>
              <a:cs typeface="Courier New" pitchFamily="49" charset="0"/>
            </a:endParaRPr>
          </a:p>
          <a:p>
            <a:pPr>
              <a:buNone/>
            </a:pPr>
            <a:r>
              <a:rPr lang="en-US" sz="2400" dirty="0" smtClean="0">
                <a:latin typeface="Courier New" pitchFamily="49" charset="0"/>
                <a:cs typeface="Courier New" pitchFamily="49" charset="0"/>
              </a:rPr>
              <a:t>     20681          4          4       1074</a:t>
            </a: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354ABE3-2555-AC48-921D-BBEF8BC4B0C9}" type="slidenum">
              <a:rPr lang="en-US" smtClean="0"/>
              <a:pPr/>
              <a:t>21</a:t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199" y="729984"/>
            <a:ext cx="8181975" cy="5289816"/>
          </a:xfrm>
        </p:spPr>
        <p:txBody>
          <a:bodyPr/>
          <a:lstStyle/>
          <a:p>
            <a:pPr algn="ctr"/>
            <a:r>
              <a:rPr lang="en-US" dirty="0" smtClean="0"/>
              <a:t>Dictionary Cache</a:t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Also known as Row Cache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8859870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 Dictionary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Contains information about the objects in the database</a:t>
            </a:r>
          </a:p>
          <a:p>
            <a:r>
              <a:rPr lang="en-US" dirty="0" smtClean="0"/>
              <a:t>Needed to determine</a:t>
            </a:r>
          </a:p>
          <a:p>
            <a:pPr lvl="1"/>
            <a:r>
              <a:rPr lang="en-US" dirty="0" smtClean="0"/>
              <a:t>Privileges to objects</a:t>
            </a:r>
          </a:p>
          <a:p>
            <a:pPr lvl="1"/>
            <a:r>
              <a:rPr lang="en-US" dirty="0" smtClean="0"/>
              <a:t>Indexes on tables</a:t>
            </a:r>
          </a:p>
          <a:p>
            <a:pPr lvl="1"/>
            <a:r>
              <a:rPr lang="en-US" dirty="0" smtClean="0"/>
              <a:t>Constraints on columns</a:t>
            </a:r>
          </a:p>
          <a:p>
            <a:pPr lvl="1"/>
            <a:r>
              <a:rPr lang="en-US" dirty="0" smtClean="0"/>
              <a:t>Statistics about tables, indexes</a:t>
            </a:r>
          </a:p>
          <a:p>
            <a:pPr lvl="1"/>
            <a:r>
              <a:rPr lang="en-US" dirty="0" smtClean="0"/>
              <a:t>Histogram information</a:t>
            </a:r>
          </a:p>
          <a:p>
            <a:pPr lvl="1"/>
            <a:r>
              <a:rPr lang="en-US" dirty="0" smtClean="0"/>
              <a:t>Optimizer calculations</a:t>
            </a:r>
          </a:p>
          <a:p>
            <a:r>
              <a:rPr lang="en-US" dirty="0" smtClean="0"/>
              <a:t>Stored in Data Dictionary Cache in rows (not blocks)</a:t>
            </a:r>
          </a:p>
          <a:p>
            <a:endParaRPr lang="en-US" dirty="0" smtClean="0"/>
          </a:p>
          <a:p>
            <a:r>
              <a:rPr lang="en-US" dirty="0" smtClean="0"/>
              <a:t>For this presentation – where to begin looking for blocks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354ABE3-2555-AC48-921D-BBEF8BC4B0C9}" type="slidenum">
              <a:rPr lang="en-US" smtClean="0"/>
              <a:pPr/>
              <a:t>23</a:t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354ABE3-2555-AC48-921D-BBEF8BC4B0C9}" type="slidenum">
              <a:rPr lang="en-US" smtClean="0"/>
              <a:pPr/>
              <a:t>24</a:t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199" y="729984"/>
            <a:ext cx="8181975" cy="5289816"/>
          </a:xfrm>
        </p:spPr>
        <p:txBody>
          <a:bodyPr/>
          <a:lstStyle/>
          <a:p>
            <a:pPr algn="ctr"/>
            <a:r>
              <a:rPr lang="en-US" dirty="0" smtClean="0"/>
              <a:t>Parse is Complete – Now Execute</a:t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Finding the Blocks and Rows</a:t>
            </a:r>
            <a:br>
              <a:rPr lang="en-US" dirty="0" smtClean="0"/>
            </a:br>
            <a:r>
              <a:rPr lang="en-US" dirty="0" smtClean="0"/>
              <a:t>To Satisfy The Query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8859870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457200" y="4038600"/>
            <a:ext cx="8087447" cy="1295400"/>
          </a:xfrm>
          <a:prstGeom prst="rect">
            <a:avLst/>
          </a:prstGeom>
          <a:solidFill>
            <a:srgbClr val="FFFF99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buNone/>
            </a:pPr>
            <a:r>
              <a:rPr lang="en-US" sz="11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-------------------------------------------------------+-----------------------------------+</a:t>
            </a:r>
          </a:p>
          <a:p>
            <a:pPr>
              <a:buNone/>
            </a:pPr>
            <a:r>
              <a:rPr lang="en-US" sz="11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| Id  | Operation                            | Name    | Rows  | Bytes | Cost  | Time      |</a:t>
            </a:r>
          </a:p>
          <a:p>
            <a:pPr>
              <a:buNone/>
            </a:pPr>
            <a:r>
              <a:rPr lang="en-US" sz="11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-------------------------------------------------------+-----------------------------------+</a:t>
            </a:r>
          </a:p>
          <a:p>
            <a:pPr>
              <a:buNone/>
            </a:pPr>
            <a:r>
              <a:rPr lang="en-US" sz="11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| 0   | SELECT STATEMENT                     |         |       |       |     2 |           |</a:t>
            </a:r>
          </a:p>
          <a:p>
            <a:pPr>
              <a:buNone/>
            </a:pPr>
            <a:r>
              <a:rPr lang="en-US" sz="11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| 1   |  TABLE ACCESS BY INDEX ROWID BATCHED | TT      |     1 |    37 |     2 |  00:00:01 |</a:t>
            </a:r>
          </a:p>
          <a:p>
            <a:pPr>
              <a:buNone/>
            </a:pPr>
            <a:r>
              <a:rPr lang="en-US" sz="11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| 2   |   INDEX RANGE SCAN                   | TT_IE1  |     1 |       |     1 |  00:00:01 |</a:t>
            </a:r>
          </a:p>
          <a:p>
            <a:pPr>
              <a:buNone/>
            </a:pPr>
            <a:r>
              <a:rPr lang="en-US" sz="11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-------------------------------------------------------+-----------------------------------+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Start With – What is Execution Plan?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1" y="1175656"/>
            <a:ext cx="8087446" cy="2481944"/>
          </a:xfrm>
        </p:spPr>
        <p:txBody>
          <a:bodyPr>
            <a:normAutofit fontScale="62500" lnSpcReduction="20000"/>
          </a:bodyPr>
          <a:lstStyle/>
          <a:p>
            <a:r>
              <a:rPr lang="en-US" sz="3500" dirty="0" smtClean="0"/>
              <a:t>Plan comes from Library Cache (hard or soft parse)</a:t>
            </a:r>
          </a:p>
          <a:p>
            <a:endParaRPr lang="en-US" sz="3500" dirty="0" smtClean="0"/>
          </a:p>
          <a:p>
            <a:r>
              <a:rPr lang="en-US" sz="3500" dirty="0" smtClean="0"/>
              <a:t>Data row(s) are the goal</a:t>
            </a:r>
          </a:p>
          <a:p>
            <a:endParaRPr lang="en-US" sz="3500" dirty="0" smtClean="0"/>
          </a:p>
          <a:p>
            <a:r>
              <a:rPr lang="en-US" sz="3500" dirty="0" smtClean="0"/>
              <a:t>Find which index blocks lead to the data block(s)</a:t>
            </a:r>
          </a:p>
          <a:p>
            <a:endParaRPr lang="en-US" sz="3500" dirty="0" smtClean="0"/>
          </a:p>
          <a:p>
            <a:r>
              <a:rPr lang="en-US" sz="3500" dirty="0" smtClean="0"/>
              <a:t>OBJECT_NAME = 'DBMS_TRACE_LIB'</a:t>
            </a:r>
          </a:p>
          <a:p>
            <a:endParaRPr lang="en-US" sz="3500" dirty="0" smtClean="0"/>
          </a:p>
          <a:p>
            <a:endParaRPr lang="en-US" sz="3500" dirty="0" smtClean="0"/>
          </a:p>
          <a:p>
            <a:pPr>
              <a:buNone/>
            </a:pPr>
            <a:endParaRPr lang="en-US" sz="1800" dirty="0" smtClean="0">
              <a:latin typeface="Courier New" pitchFamily="49" charset="0"/>
              <a:cs typeface="Courier New" pitchFamily="49" charset="0"/>
            </a:endParaRPr>
          </a:p>
          <a:p>
            <a:pPr>
              <a:buNone/>
            </a:pPr>
            <a:endParaRPr lang="en-US" sz="1800" dirty="0" smtClean="0">
              <a:latin typeface="Courier New" pitchFamily="49" charset="0"/>
              <a:cs typeface="Courier New" pitchFamily="49" charset="0"/>
            </a:endParaRPr>
          </a:p>
          <a:p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354ABE3-2555-AC48-921D-BBEF8BC4B0C9}" type="slidenum">
              <a:rPr lang="en-US" smtClean="0"/>
              <a:pPr/>
              <a:t>26</a:t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Index Tree – 3 Levels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354ABE3-2555-AC48-921D-BBEF8BC4B0C9}" type="slidenum">
              <a:rPr lang="en-US" smtClean="0"/>
              <a:pPr/>
              <a:t>27</a:t>
            </a:fld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3734597" y="1676400"/>
            <a:ext cx="838200" cy="60960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sz="1500" dirty="0" smtClean="0">
                <a:solidFill>
                  <a:schemeClr val="tx1"/>
                </a:solidFill>
              </a:rPr>
              <a:t>ROOT</a:t>
            </a:r>
            <a:endParaRPr lang="en-US" sz="1500" dirty="0">
              <a:solidFill>
                <a:schemeClr val="tx1"/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2587626" y="2742009"/>
            <a:ext cx="838200" cy="60960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sz="1500" dirty="0" smtClean="0">
                <a:solidFill>
                  <a:schemeClr val="tx1"/>
                </a:solidFill>
              </a:rPr>
              <a:t>BRANCH</a:t>
            </a:r>
          </a:p>
        </p:txBody>
      </p:sp>
      <p:cxnSp>
        <p:nvCxnSpPr>
          <p:cNvPr id="9" name="Straight Arrow Connector 8"/>
          <p:cNvCxnSpPr>
            <a:stCxn id="6" idx="2"/>
            <a:endCxn id="7" idx="0"/>
          </p:cNvCxnSpPr>
          <p:nvPr/>
        </p:nvCxnSpPr>
        <p:spPr>
          <a:xfrm rot="5400000">
            <a:off x="3352208" y="1940519"/>
            <a:ext cx="456009" cy="1146971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Rectangle 9"/>
          <p:cNvSpPr/>
          <p:nvPr/>
        </p:nvSpPr>
        <p:spPr>
          <a:xfrm>
            <a:off x="3731422" y="2742803"/>
            <a:ext cx="838200" cy="60960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sz="1500" dirty="0" smtClean="0">
                <a:solidFill>
                  <a:schemeClr val="tx1"/>
                </a:solidFill>
              </a:rPr>
              <a:t>BRANCH</a:t>
            </a:r>
          </a:p>
        </p:txBody>
      </p:sp>
      <p:sp>
        <p:nvSpPr>
          <p:cNvPr id="12" name="Rectangle 11"/>
          <p:cNvSpPr/>
          <p:nvPr/>
        </p:nvSpPr>
        <p:spPr>
          <a:xfrm>
            <a:off x="4873626" y="2742009"/>
            <a:ext cx="838200" cy="60960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sz="1500" dirty="0" smtClean="0">
                <a:solidFill>
                  <a:schemeClr val="tx1"/>
                </a:solidFill>
              </a:rPr>
              <a:t>BRANCH</a:t>
            </a:r>
          </a:p>
        </p:txBody>
      </p:sp>
      <p:cxnSp>
        <p:nvCxnSpPr>
          <p:cNvPr id="14" name="Straight Arrow Connector 13"/>
          <p:cNvCxnSpPr>
            <a:stCxn id="6" idx="2"/>
            <a:endCxn id="10" idx="0"/>
          </p:cNvCxnSpPr>
          <p:nvPr/>
        </p:nvCxnSpPr>
        <p:spPr>
          <a:xfrm rot="5400000">
            <a:off x="3923709" y="2512814"/>
            <a:ext cx="456803" cy="317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>
            <a:stCxn id="6" idx="2"/>
            <a:endCxn id="12" idx="0"/>
          </p:cNvCxnSpPr>
          <p:nvPr/>
        </p:nvCxnSpPr>
        <p:spPr>
          <a:xfrm rot="16200000" flipH="1">
            <a:off x="4495207" y="1944489"/>
            <a:ext cx="456009" cy="1139029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" name="Rectangle 19"/>
          <p:cNvSpPr/>
          <p:nvPr/>
        </p:nvSpPr>
        <p:spPr>
          <a:xfrm>
            <a:off x="3732214" y="3808809"/>
            <a:ext cx="838200" cy="60960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sz="1500" dirty="0" smtClean="0">
                <a:solidFill>
                  <a:schemeClr val="tx1"/>
                </a:solidFill>
              </a:rPr>
              <a:t>LEAF</a:t>
            </a:r>
          </a:p>
        </p:txBody>
      </p:sp>
      <p:sp>
        <p:nvSpPr>
          <p:cNvPr id="21" name="Rectangle 20"/>
          <p:cNvSpPr/>
          <p:nvPr/>
        </p:nvSpPr>
        <p:spPr>
          <a:xfrm>
            <a:off x="6016626" y="3808809"/>
            <a:ext cx="838200" cy="60960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sz="1500" dirty="0" smtClean="0">
                <a:solidFill>
                  <a:schemeClr val="tx1"/>
                </a:solidFill>
              </a:rPr>
              <a:t>LEAF</a:t>
            </a:r>
          </a:p>
        </p:txBody>
      </p:sp>
      <p:cxnSp>
        <p:nvCxnSpPr>
          <p:cNvPr id="23" name="Straight Arrow Connector 22"/>
          <p:cNvCxnSpPr>
            <a:stCxn id="12" idx="2"/>
            <a:endCxn id="20" idx="0"/>
          </p:cNvCxnSpPr>
          <p:nvPr/>
        </p:nvCxnSpPr>
        <p:spPr>
          <a:xfrm rot="5400000">
            <a:off x="4493420" y="3009503"/>
            <a:ext cx="457200" cy="1141412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/>
          <p:cNvCxnSpPr>
            <a:stCxn id="12" idx="2"/>
            <a:endCxn id="21" idx="0"/>
          </p:cNvCxnSpPr>
          <p:nvPr/>
        </p:nvCxnSpPr>
        <p:spPr>
          <a:xfrm rot="16200000" flipH="1">
            <a:off x="5635626" y="3008709"/>
            <a:ext cx="457200" cy="114300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4" name="Rectangle 23"/>
          <p:cNvSpPr/>
          <p:nvPr/>
        </p:nvSpPr>
        <p:spPr>
          <a:xfrm>
            <a:off x="4874420" y="3808015"/>
            <a:ext cx="838200" cy="60960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sz="1500" dirty="0" smtClean="0">
                <a:solidFill>
                  <a:schemeClr val="tx1"/>
                </a:solidFill>
              </a:rPr>
              <a:t>LEAF</a:t>
            </a:r>
          </a:p>
        </p:txBody>
      </p:sp>
      <p:cxnSp>
        <p:nvCxnSpPr>
          <p:cNvPr id="26" name="Straight Arrow Connector 25"/>
          <p:cNvCxnSpPr>
            <a:stCxn id="12" idx="2"/>
            <a:endCxn id="24" idx="0"/>
          </p:cNvCxnSpPr>
          <p:nvPr/>
        </p:nvCxnSpPr>
        <p:spPr>
          <a:xfrm rot="16200000" flipH="1">
            <a:off x="5064920" y="3579415"/>
            <a:ext cx="456406" cy="794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5" name="Rectangle 54"/>
          <p:cNvSpPr/>
          <p:nvPr/>
        </p:nvSpPr>
        <p:spPr>
          <a:xfrm>
            <a:off x="2743200" y="5104209"/>
            <a:ext cx="838200" cy="60960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sz="1500" dirty="0" smtClean="0">
                <a:solidFill>
                  <a:schemeClr val="tx1"/>
                </a:solidFill>
              </a:rPr>
              <a:t>DATA</a:t>
            </a:r>
          </a:p>
        </p:txBody>
      </p:sp>
      <p:cxnSp>
        <p:nvCxnSpPr>
          <p:cNvPr id="56" name="Straight Arrow Connector 55"/>
          <p:cNvCxnSpPr>
            <a:stCxn id="20" idx="2"/>
            <a:endCxn id="55" idx="0"/>
          </p:cNvCxnSpPr>
          <p:nvPr/>
        </p:nvCxnSpPr>
        <p:spPr>
          <a:xfrm rot="5400000">
            <a:off x="3313907" y="4266802"/>
            <a:ext cx="685800" cy="989014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xmlns="" val="11608306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TT_IE1 Index Tree – 2 Levels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354ABE3-2555-AC48-921D-BBEF8BC4B0C9}" type="slidenum">
              <a:rPr lang="en-US" smtClean="0"/>
              <a:pPr/>
              <a:t>28</a:t>
            </a:fld>
            <a:endParaRPr lang="en-US" dirty="0"/>
          </a:p>
        </p:txBody>
      </p:sp>
      <p:sp>
        <p:nvSpPr>
          <p:cNvPr id="12" name="Rectangle 11"/>
          <p:cNvSpPr/>
          <p:nvPr/>
        </p:nvSpPr>
        <p:spPr>
          <a:xfrm>
            <a:off x="3733800" y="2133600"/>
            <a:ext cx="1143000" cy="760809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sz="1600" dirty="0" smtClean="0">
                <a:solidFill>
                  <a:schemeClr val="tx1"/>
                </a:solidFill>
              </a:rPr>
              <a:t>ROOT</a:t>
            </a:r>
          </a:p>
        </p:txBody>
      </p:sp>
      <p:sp>
        <p:nvSpPr>
          <p:cNvPr id="20" name="Rectangle 19"/>
          <p:cNvSpPr/>
          <p:nvPr/>
        </p:nvSpPr>
        <p:spPr>
          <a:xfrm>
            <a:off x="2362200" y="3351609"/>
            <a:ext cx="1143000" cy="763191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sz="1600" dirty="0" smtClean="0">
                <a:solidFill>
                  <a:schemeClr val="tx1"/>
                </a:solidFill>
              </a:rPr>
              <a:t>LEAF</a:t>
            </a:r>
          </a:p>
        </p:txBody>
      </p:sp>
      <p:sp>
        <p:nvSpPr>
          <p:cNvPr id="21" name="Rectangle 20"/>
          <p:cNvSpPr/>
          <p:nvPr/>
        </p:nvSpPr>
        <p:spPr>
          <a:xfrm>
            <a:off x="5105400" y="3350814"/>
            <a:ext cx="1143000" cy="76319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sz="1600" dirty="0" smtClean="0">
                <a:solidFill>
                  <a:schemeClr val="tx1"/>
                </a:solidFill>
              </a:rPr>
              <a:t>LEAF</a:t>
            </a:r>
          </a:p>
        </p:txBody>
      </p:sp>
      <p:cxnSp>
        <p:nvCxnSpPr>
          <p:cNvPr id="23" name="Straight Arrow Connector 22"/>
          <p:cNvCxnSpPr>
            <a:stCxn id="12" idx="2"/>
            <a:endCxn id="20" idx="0"/>
          </p:cNvCxnSpPr>
          <p:nvPr/>
        </p:nvCxnSpPr>
        <p:spPr>
          <a:xfrm rot="5400000">
            <a:off x="3390900" y="2437209"/>
            <a:ext cx="457200" cy="137160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/>
          <p:cNvCxnSpPr>
            <a:stCxn id="12" idx="2"/>
            <a:endCxn id="21" idx="0"/>
          </p:cNvCxnSpPr>
          <p:nvPr/>
        </p:nvCxnSpPr>
        <p:spPr>
          <a:xfrm rot="16200000" flipH="1">
            <a:off x="4762898" y="2436811"/>
            <a:ext cx="456405" cy="137160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4" name="Rectangle 23"/>
          <p:cNvSpPr/>
          <p:nvPr/>
        </p:nvSpPr>
        <p:spPr>
          <a:xfrm>
            <a:off x="3733800" y="3350814"/>
            <a:ext cx="1143000" cy="763985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sz="1600" dirty="0" smtClean="0">
                <a:solidFill>
                  <a:schemeClr val="tx1"/>
                </a:solidFill>
              </a:rPr>
              <a:t>LEAF</a:t>
            </a:r>
          </a:p>
        </p:txBody>
      </p:sp>
      <p:cxnSp>
        <p:nvCxnSpPr>
          <p:cNvPr id="26" name="Straight Arrow Connector 25"/>
          <p:cNvCxnSpPr>
            <a:stCxn id="12" idx="2"/>
            <a:endCxn id="24" idx="0"/>
          </p:cNvCxnSpPr>
          <p:nvPr/>
        </p:nvCxnSpPr>
        <p:spPr>
          <a:xfrm rot="5400000">
            <a:off x="4077098" y="3122611"/>
            <a:ext cx="456405" cy="1588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8" name="Rectangle 57"/>
          <p:cNvSpPr/>
          <p:nvPr/>
        </p:nvSpPr>
        <p:spPr>
          <a:xfrm>
            <a:off x="5105401" y="4648200"/>
            <a:ext cx="1143000" cy="763191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sz="1600" dirty="0" smtClean="0">
                <a:solidFill>
                  <a:schemeClr val="tx1"/>
                </a:solidFill>
              </a:rPr>
              <a:t>DATA</a:t>
            </a:r>
          </a:p>
        </p:txBody>
      </p:sp>
      <p:cxnSp>
        <p:nvCxnSpPr>
          <p:cNvPr id="59" name="Straight Arrow Connector 58"/>
          <p:cNvCxnSpPr>
            <a:stCxn id="21" idx="2"/>
            <a:endCxn id="58" idx="0"/>
          </p:cNvCxnSpPr>
          <p:nvPr/>
        </p:nvCxnSpPr>
        <p:spPr>
          <a:xfrm rot="16200000" flipH="1">
            <a:off x="5409802" y="4381101"/>
            <a:ext cx="534196" cy="1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2" name="Rectangle 61"/>
          <p:cNvSpPr/>
          <p:nvPr/>
        </p:nvSpPr>
        <p:spPr>
          <a:xfrm>
            <a:off x="3734596" y="4648201"/>
            <a:ext cx="1143000" cy="763191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sz="1600" dirty="0" smtClean="0">
                <a:solidFill>
                  <a:schemeClr val="tx1"/>
                </a:solidFill>
              </a:rPr>
              <a:t>DATA</a:t>
            </a:r>
          </a:p>
        </p:txBody>
      </p:sp>
      <p:sp>
        <p:nvSpPr>
          <p:cNvPr id="63" name="Rectangle 62"/>
          <p:cNvSpPr/>
          <p:nvPr/>
        </p:nvSpPr>
        <p:spPr>
          <a:xfrm>
            <a:off x="6477000" y="4648201"/>
            <a:ext cx="1143000" cy="763191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sz="1600" dirty="0" smtClean="0">
                <a:solidFill>
                  <a:schemeClr val="tx1"/>
                </a:solidFill>
              </a:rPr>
              <a:t>DATA</a:t>
            </a:r>
          </a:p>
        </p:txBody>
      </p:sp>
      <p:cxnSp>
        <p:nvCxnSpPr>
          <p:cNvPr id="64" name="Straight Arrow Connector 63"/>
          <p:cNvCxnSpPr>
            <a:stCxn id="21" idx="2"/>
            <a:endCxn id="63" idx="0"/>
          </p:cNvCxnSpPr>
          <p:nvPr/>
        </p:nvCxnSpPr>
        <p:spPr>
          <a:xfrm rot="16200000" flipH="1">
            <a:off x="6095602" y="3695302"/>
            <a:ext cx="534197" cy="137160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5" name="Straight Arrow Connector 64"/>
          <p:cNvCxnSpPr>
            <a:stCxn id="21" idx="2"/>
            <a:endCxn id="62" idx="0"/>
          </p:cNvCxnSpPr>
          <p:nvPr/>
        </p:nvCxnSpPr>
        <p:spPr>
          <a:xfrm rot="5400000">
            <a:off x="4724400" y="3695700"/>
            <a:ext cx="534197" cy="1370804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xmlns="" val="11608306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457201" y="3276600"/>
            <a:ext cx="8087446" cy="2590800"/>
          </a:xfrm>
          <a:prstGeom prst="rect">
            <a:avLst/>
          </a:prstGeom>
          <a:solidFill>
            <a:srgbClr val="FFFF99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16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Select </a:t>
            </a:r>
            <a:r>
              <a:rPr lang="en-US" sz="1600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obj</a:t>
            </a:r>
            <a:r>
              <a:rPr lang="en-US" sz="16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#, </a:t>
            </a:r>
            <a:r>
              <a:rPr lang="en-US" sz="1600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ts</a:t>
            </a:r>
            <a:r>
              <a:rPr lang="en-US" sz="16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#, file#, block#</a:t>
            </a:r>
          </a:p>
          <a:p>
            <a:r>
              <a:rPr lang="en-US" sz="16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from   </a:t>
            </a:r>
            <a:r>
              <a:rPr lang="en-US" sz="1600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ind</a:t>
            </a:r>
            <a:r>
              <a:rPr lang="en-US" sz="16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$</a:t>
            </a:r>
          </a:p>
          <a:p>
            <a:r>
              <a:rPr lang="en-US" sz="16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where  </a:t>
            </a:r>
            <a:r>
              <a:rPr lang="en-US" sz="1600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bo</a:t>
            </a:r>
            <a:r>
              <a:rPr lang="en-US" sz="16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# = 20677</a:t>
            </a:r>
          </a:p>
          <a:p>
            <a:r>
              <a:rPr lang="en-US" sz="16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order by </a:t>
            </a:r>
            <a:r>
              <a:rPr lang="en-US" sz="1600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obj</a:t>
            </a:r>
            <a:r>
              <a:rPr lang="en-US" sz="16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#;</a:t>
            </a:r>
          </a:p>
          <a:p>
            <a:pPr>
              <a:buNone/>
            </a:pPr>
            <a:endParaRPr lang="en-US" sz="1600" dirty="0" smtClean="0">
              <a:solidFill>
                <a:schemeClr val="tx1"/>
              </a:solidFill>
              <a:latin typeface="Courier New" pitchFamily="49" charset="0"/>
              <a:cs typeface="Courier New" pitchFamily="49" charset="0"/>
            </a:endParaRPr>
          </a:p>
          <a:p>
            <a:pPr>
              <a:buNone/>
            </a:pPr>
            <a:r>
              <a:rPr lang="en-US" sz="16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     OBJ#        TS#      FILE#     BLOCK#</a:t>
            </a:r>
          </a:p>
          <a:p>
            <a:pPr>
              <a:buNone/>
            </a:pPr>
            <a:r>
              <a:rPr lang="en-US" sz="16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---------- ---------- ---------- ----------</a:t>
            </a:r>
          </a:p>
          <a:p>
            <a:pPr>
              <a:buNone/>
            </a:pPr>
            <a:r>
              <a:rPr lang="en-US" sz="16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    20678          4          4       8482</a:t>
            </a:r>
          </a:p>
          <a:p>
            <a:pPr>
              <a:buNone/>
            </a:pPr>
            <a:r>
              <a:rPr lang="en-US" sz="1600" b="1" dirty="0" smtClean="0">
                <a:solidFill>
                  <a:srgbClr val="FF0000"/>
                </a:solidFill>
                <a:latin typeface="Courier New" pitchFamily="49" charset="0"/>
                <a:cs typeface="Courier New" pitchFamily="49" charset="0"/>
              </a:rPr>
              <a:t>     20679          4          4       8530  &lt;--</a:t>
            </a:r>
            <a:r>
              <a:rPr lang="en-US" sz="1600" b="1" dirty="0" smtClean="0">
                <a:solidFill>
                  <a:srgbClr val="FF0000"/>
                </a:solidFill>
                <a:latin typeface="Courier New" pitchFamily="49" charset="0"/>
                <a:cs typeface="Courier New" pitchFamily="49" charset="0"/>
                <a:sym typeface="Wingdings" pitchFamily="2" charset="2"/>
              </a:rPr>
              <a:t> TT_IE1 Index</a:t>
            </a:r>
            <a:endParaRPr lang="en-US" sz="1600" b="1" dirty="0" smtClean="0">
              <a:solidFill>
                <a:srgbClr val="FF0000"/>
              </a:solidFill>
              <a:latin typeface="Courier New" pitchFamily="49" charset="0"/>
              <a:cs typeface="Courier New" pitchFamily="49" charset="0"/>
            </a:endParaRPr>
          </a:p>
          <a:p>
            <a:pPr>
              <a:buNone/>
            </a:pPr>
            <a:r>
              <a:rPr lang="en-US" sz="16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    20681          4          4       1074</a:t>
            </a:r>
            <a:endParaRPr lang="en-US" sz="1600" dirty="0" smtClean="0">
              <a:solidFill>
                <a:schemeClr val="tx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solidFill>
            <a:schemeClr val="bg1"/>
          </a:solidFill>
        </p:spPr>
        <p:txBody>
          <a:bodyPr/>
          <a:lstStyle/>
          <a:p>
            <a:r>
              <a:rPr lang="en-US" dirty="0" smtClean="0"/>
              <a:t>Where To Start Index Read?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1" y="1175656"/>
            <a:ext cx="8087445" cy="1872344"/>
          </a:xfrm>
        </p:spPr>
        <p:txBody>
          <a:bodyPr>
            <a:normAutofit fontScale="62500" lnSpcReduction="20000"/>
          </a:bodyPr>
          <a:lstStyle/>
          <a:p>
            <a:endParaRPr lang="en-US" dirty="0" smtClean="0"/>
          </a:p>
          <a:p>
            <a:r>
              <a:rPr lang="en-US" sz="3500" dirty="0" smtClean="0"/>
              <a:t>Data Dictionary information loaded in Dictionary Cache</a:t>
            </a:r>
          </a:p>
          <a:p>
            <a:pPr lvl="1"/>
            <a:r>
              <a:rPr lang="en-US" sz="3200" dirty="0" err="1" smtClean="0"/>
              <a:t>Tablespace</a:t>
            </a:r>
            <a:r>
              <a:rPr lang="en-US" sz="3200" dirty="0" smtClean="0"/>
              <a:t> #</a:t>
            </a:r>
          </a:p>
          <a:p>
            <a:pPr lvl="1"/>
            <a:r>
              <a:rPr lang="en-US" sz="3200" dirty="0" smtClean="0"/>
              <a:t>File #</a:t>
            </a:r>
          </a:p>
          <a:p>
            <a:pPr lvl="1"/>
            <a:r>
              <a:rPr lang="en-US" sz="3200" dirty="0" smtClean="0"/>
              <a:t>Starting block #</a:t>
            </a:r>
          </a:p>
          <a:p>
            <a:pPr lvl="1"/>
            <a:endParaRPr lang="en-US" sz="3200" dirty="0" smtClean="0"/>
          </a:p>
          <a:p>
            <a:pPr>
              <a:buNone/>
            </a:pPr>
            <a:r>
              <a:rPr lang="en-US" sz="2400" dirty="0" smtClean="0">
                <a:latin typeface="Courier New" pitchFamily="49" charset="0"/>
                <a:cs typeface="Courier New" pitchFamily="49" charset="0"/>
              </a:rPr>
              <a:t> </a:t>
            </a: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354ABE3-2555-AC48-921D-BBEF8BC4B0C9}" type="slidenum">
              <a:rPr lang="en-US" smtClean="0"/>
              <a:pPr/>
              <a:t>29</a:t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45383"/>
            <a:ext cx="8239125" cy="4857540"/>
          </a:xfrm>
        </p:spPr>
        <p:txBody>
          <a:bodyPr/>
          <a:lstStyle/>
          <a:p>
            <a:r>
              <a:rPr lang="en-US" dirty="0" smtClean="0"/>
              <a:t>Michael Cunningham</a:t>
            </a:r>
          </a:p>
          <a:p>
            <a:pPr lvl="1"/>
            <a:r>
              <a:rPr lang="en-US" dirty="0" smtClean="0"/>
              <a:t>Software Engineer for 10 years</a:t>
            </a:r>
          </a:p>
          <a:p>
            <a:pPr lvl="1"/>
            <a:r>
              <a:rPr lang="en-US" dirty="0" smtClean="0"/>
              <a:t>DBA for 13 years</a:t>
            </a:r>
          </a:p>
          <a:p>
            <a:pPr lvl="1"/>
            <a:r>
              <a:rPr lang="en-US" dirty="0" smtClean="0"/>
              <a:t>Hobbies</a:t>
            </a:r>
          </a:p>
          <a:p>
            <a:pPr lvl="2"/>
            <a:r>
              <a:rPr lang="en-US" dirty="0" smtClean="0"/>
              <a:t>Sailing</a:t>
            </a:r>
          </a:p>
          <a:p>
            <a:pPr lvl="2"/>
            <a:r>
              <a:rPr lang="en-US" dirty="0" err="1" smtClean="0"/>
              <a:t>Rving</a:t>
            </a:r>
            <a:endParaRPr lang="en-US" dirty="0" smtClean="0"/>
          </a:p>
          <a:p>
            <a:pPr lvl="2"/>
            <a:r>
              <a:rPr lang="en-US" dirty="0" smtClean="0"/>
              <a:t>Snow Skiing</a:t>
            </a:r>
          </a:p>
          <a:p>
            <a:pPr lvl="2"/>
            <a:r>
              <a:rPr lang="en-US" dirty="0" smtClean="0"/>
              <a:t>Backpacking</a:t>
            </a:r>
          </a:p>
          <a:p>
            <a:pPr lvl="2"/>
            <a:r>
              <a:rPr lang="en-US" dirty="0" smtClean="0"/>
              <a:t>Winemaking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354ABE3-2555-AC48-921D-BBEF8BC4B0C9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457200" y="274637"/>
            <a:ext cx="8239125" cy="901019"/>
          </a:xfrm>
        </p:spPr>
        <p:txBody>
          <a:bodyPr/>
          <a:lstStyle/>
          <a:p>
            <a:r>
              <a:rPr lang="en-US" dirty="0" smtClean="0"/>
              <a:t>Who am I?</a:t>
            </a:r>
            <a:endParaRPr lang="en-US" dirty="0"/>
          </a:p>
        </p:txBody>
      </p:sp>
      <p:pic>
        <p:nvPicPr>
          <p:cNvPr id="1026" name="Picture 2" descr="C:\Users\mcunningham\Documents\thumb\dba\projects\deep_dive\sailing_gg_bridge.jp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4953000" y="1166398"/>
            <a:ext cx="3591646" cy="2020301"/>
          </a:xfrm>
          <a:prstGeom prst="rect">
            <a:avLst/>
          </a:prstGeom>
          <a:noFill/>
        </p:spPr>
      </p:pic>
      <p:pic>
        <p:nvPicPr>
          <p:cNvPr id="1027" name="Picture 3" descr="C:\Users\mcunningham\Documents\thumb\dba\projects\deep_dive\sailing_sf_city_at_night.jpg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3447713" y="3352800"/>
            <a:ext cx="5096933" cy="2867025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xmlns="" val="11608306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457200" y="2960915"/>
            <a:ext cx="8087447" cy="3048000"/>
          </a:xfrm>
          <a:prstGeom prst="rect">
            <a:avLst/>
          </a:prstGeom>
          <a:solidFill>
            <a:srgbClr val="FFFF99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buNone/>
            </a:pPr>
            <a:r>
              <a:rPr lang="en-US" sz="16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WAIT #139849212449440: </a:t>
            </a:r>
            <a:r>
              <a:rPr lang="en-US" sz="1600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nam</a:t>
            </a:r>
            <a:r>
              <a:rPr lang="en-US" sz="16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='</a:t>
            </a:r>
            <a:r>
              <a:rPr lang="en-US" sz="1600" b="1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Disk file operations I/O</a:t>
            </a:r>
            <a:r>
              <a:rPr lang="en-US" sz="16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' </a:t>
            </a:r>
            <a:r>
              <a:rPr lang="en-US" sz="1600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ela</a:t>
            </a:r>
            <a:r>
              <a:rPr lang="en-US" sz="16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= 6 </a:t>
            </a:r>
            <a:r>
              <a:rPr lang="en-US" sz="1600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FileOperation</a:t>
            </a:r>
            <a:r>
              <a:rPr lang="en-US" sz="16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=2 </a:t>
            </a:r>
            <a:r>
              <a:rPr lang="en-US" sz="1600" b="1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fileno</a:t>
            </a:r>
            <a:r>
              <a:rPr lang="en-US" sz="1600" b="1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=4</a:t>
            </a:r>
            <a:r>
              <a:rPr lang="en-US" sz="16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1600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filetype</a:t>
            </a:r>
            <a:r>
              <a:rPr lang="en-US" sz="16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=2 </a:t>
            </a:r>
            <a:r>
              <a:rPr lang="en-US" sz="1600" b="1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obj</a:t>
            </a:r>
            <a:r>
              <a:rPr lang="en-US" sz="1600" b="1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#=20679 </a:t>
            </a:r>
            <a:r>
              <a:rPr lang="en-US" sz="1600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tim</a:t>
            </a:r>
            <a:r>
              <a:rPr lang="en-US" sz="16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=34579524318</a:t>
            </a:r>
          </a:p>
          <a:p>
            <a:pPr>
              <a:buNone/>
            </a:pPr>
            <a:endParaRPr lang="en-US" sz="1600" dirty="0" smtClean="0">
              <a:solidFill>
                <a:schemeClr val="tx1"/>
              </a:solidFill>
              <a:latin typeface="Courier New" pitchFamily="49" charset="0"/>
              <a:cs typeface="Courier New" pitchFamily="49" charset="0"/>
            </a:endParaRPr>
          </a:p>
          <a:p>
            <a:pPr>
              <a:buNone/>
            </a:pPr>
            <a:r>
              <a:rPr lang="en-US" sz="16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WAIT #139849212449440: </a:t>
            </a:r>
            <a:r>
              <a:rPr lang="en-US" sz="1600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nam</a:t>
            </a:r>
            <a:r>
              <a:rPr lang="en-US" sz="16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='db file sequential read' </a:t>
            </a:r>
            <a:r>
              <a:rPr lang="en-US" sz="1600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ela</a:t>
            </a:r>
            <a:r>
              <a:rPr lang="en-US" sz="16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= 15635 file#=4 </a:t>
            </a:r>
            <a:r>
              <a:rPr lang="en-US" sz="1600" b="1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block#=8531 </a:t>
            </a:r>
            <a:r>
              <a:rPr lang="en-US" sz="16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blocks=1 </a:t>
            </a:r>
            <a:r>
              <a:rPr lang="en-US" sz="1600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obj</a:t>
            </a:r>
            <a:r>
              <a:rPr lang="en-US" sz="16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#=20679 </a:t>
            </a:r>
            <a:r>
              <a:rPr lang="en-US" sz="1600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tim</a:t>
            </a:r>
            <a:r>
              <a:rPr lang="en-US" sz="16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=34579541744</a:t>
            </a:r>
          </a:p>
          <a:p>
            <a:pPr>
              <a:buNone/>
            </a:pPr>
            <a:endParaRPr lang="en-US" sz="1600" dirty="0" smtClean="0">
              <a:solidFill>
                <a:schemeClr val="tx1"/>
              </a:solidFill>
              <a:latin typeface="Courier New" pitchFamily="49" charset="0"/>
              <a:cs typeface="Courier New" pitchFamily="49" charset="0"/>
            </a:endParaRPr>
          </a:p>
          <a:p>
            <a:pPr>
              <a:buNone/>
            </a:pPr>
            <a:r>
              <a:rPr lang="en-US" sz="16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WAIT #139849212449440: </a:t>
            </a:r>
            <a:r>
              <a:rPr lang="en-US" sz="1600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nam</a:t>
            </a:r>
            <a:r>
              <a:rPr lang="en-US" sz="16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='db file sequential read' </a:t>
            </a:r>
            <a:r>
              <a:rPr lang="en-US" sz="1600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ela</a:t>
            </a:r>
            <a:r>
              <a:rPr lang="en-US" sz="16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= 20836 file#=4 </a:t>
            </a:r>
            <a:r>
              <a:rPr lang="en-US" sz="1600" b="1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block#=8563 </a:t>
            </a:r>
            <a:r>
              <a:rPr lang="en-US" sz="16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blocks=1 </a:t>
            </a:r>
            <a:r>
              <a:rPr lang="en-US" sz="1600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obj</a:t>
            </a:r>
            <a:r>
              <a:rPr lang="en-US" sz="16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#=20679 </a:t>
            </a:r>
            <a:r>
              <a:rPr lang="en-US" sz="1600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tim</a:t>
            </a:r>
            <a:r>
              <a:rPr lang="en-US" sz="16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=34579562801</a:t>
            </a:r>
          </a:p>
          <a:p>
            <a:pPr>
              <a:buNone/>
            </a:pPr>
            <a:endParaRPr lang="en-US" sz="1600" dirty="0" smtClean="0">
              <a:solidFill>
                <a:schemeClr val="tx1"/>
              </a:solidFill>
              <a:latin typeface="Courier New" pitchFamily="49" charset="0"/>
              <a:cs typeface="Courier New" pitchFamily="49" charset="0"/>
            </a:endParaRPr>
          </a:p>
          <a:p>
            <a:pPr>
              <a:buNone/>
            </a:pPr>
            <a:r>
              <a:rPr lang="en-US" sz="16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WAIT #139849212449440: </a:t>
            </a:r>
            <a:r>
              <a:rPr lang="en-US" sz="1600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nam</a:t>
            </a:r>
            <a:r>
              <a:rPr lang="en-US" sz="16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='db file sequential read' </a:t>
            </a:r>
            <a:r>
              <a:rPr lang="en-US" sz="1600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ela</a:t>
            </a:r>
            <a:r>
              <a:rPr lang="en-US" sz="16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= 59507 file#=4 </a:t>
            </a:r>
            <a:r>
              <a:rPr lang="en-US" sz="1600" b="1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block#=754 </a:t>
            </a:r>
            <a:r>
              <a:rPr lang="en-US" sz="16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blocks=1 </a:t>
            </a:r>
            <a:r>
              <a:rPr lang="en-US" sz="1600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obj</a:t>
            </a:r>
            <a:r>
              <a:rPr lang="en-US" sz="16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#=20677 </a:t>
            </a:r>
            <a:r>
              <a:rPr lang="en-US" sz="1600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tim</a:t>
            </a:r>
            <a:r>
              <a:rPr lang="en-US" sz="16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=34579623026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10046 Trace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1" y="1175657"/>
            <a:ext cx="8087446" cy="1567544"/>
          </a:xfrm>
        </p:spPr>
        <p:txBody>
          <a:bodyPr>
            <a:normAutofit/>
          </a:bodyPr>
          <a:lstStyle/>
          <a:p>
            <a:r>
              <a:rPr lang="en-US" dirty="0" smtClean="0"/>
              <a:t>10046 trace shows </a:t>
            </a:r>
            <a:r>
              <a:rPr lang="en-US" b="1" dirty="0" smtClean="0"/>
              <a:t>Disk file operations I/O</a:t>
            </a:r>
          </a:p>
          <a:p>
            <a:r>
              <a:rPr lang="en-US" dirty="0" smtClean="0"/>
              <a:t>Disk file operations I/O can be used for block dumps</a:t>
            </a:r>
          </a:p>
          <a:p>
            <a:r>
              <a:rPr lang="en-US" dirty="0" smtClean="0"/>
              <a:t>Could indicate Oracle performs a dump to find root block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354ABE3-2555-AC48-921D-BBEF8BC4B0C9}" type="slidenum">
              <a:rPr lang="en-US" smtClean="0"/>
              <a:pPr/>
              <a:t>30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11608306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152400" y="2667000"/>
            <a:ext cx="8763000" cy="3352800"/>
          </a:xfrm>
          <a:prstGeom prst="rect">
            <a:avLst/>
          </a:prstGeom>
          <a:solidFill>
            <a:srgbClr val="FFFF99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>
              <a:buNone/>
            </a:pPr>
            <a:r>
              <a:rPr lang="en-US" sz="16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alter session set events 'immediate trace name </a:t>
            </a:r>
            <a:r>
              <a:rPr lang="en-US" sz="1600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treedump</a:t>
            </a:r>
            <a:r>
              <a:rPr lang="en-US" sz="16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level </a:t>
            </a:r>
            <a:r>
              <a:rPr lang="en-US" sz="1600" b="1" dirty="0" smtClean="0">
                <a:solidFill>
                  <a:srgbClr val="FF0000"/>
                </a:solidFill>
                <a:latin typeface="Courier New" pitchFamily="49" charset="0"/>
                <a:cs typeface="Courier New" pitchFamily="49" charset="0"/>
              </a:rPr>
              <a:t>20679</a:t>
            </a:r>
            <a:r>
              <a:rPr lang="en-US" sz="16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';</a:t>
            </a:r>
          </a:p>
          <a:p>
            <a:endParaRPr lang="en-US" sz="1600" dirty="0" smtClean="0">
              <a:solidFill>
                <a:schemeClr val="tx1"/>
              </a:solidFill>
            </a:endParaRPr>
          </a:p>
          <a:p>
            <a:endParaRPr lang="en-US" sz="1600" dirty="0" smtClean="0">
              <a:solidFill>
                <a:schemeClr val="tx1"/>
              </a:solidFill>
            </a:endParaRPr>
          </a:p>
          <a:p>
            <a:pPr>
              <a:buNone/>
            </a:pPr>
            <a:r>
              <a:rPr lang="en-US" sz="16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----- begin tree dump</a:t>
            </a:r>
          </a:p>
          <a:p>
            <a:pPr>
              <a:buNone/>
            </a:pPr>
            <a:r>
              <a:rPr lang="en-US" sz="16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branch: 0x100</a:t>
            </a:r>
            <a:r>
              <a:rPr lang="en-US" sz="1600" b="1" dirty="0" smtClean="0">
                <a:solidFill>
                  <a:srgbClr val="FF0000"/>
                </a:solidFill>
                <a:latin typeface="Courier New" pitchFamily="49" charset="0"/>
                <a:cs typeface="Courier New" pitchFamily="49" charset="0"/>
              </a:rPr>
              <a:t>2153</a:t>
            </a:r>
            <a:r>
              <a:rPr lang="en-US" sz="16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16785747 (</a:t>
            </a:r>
            <a:r>
              <a:rPr lang="en-US" sz="1600" b="1" dirty="0" smtClean="0">
                <a:solidFill>
                  <a:srgbClr val="FF0000"/>
                </a:solidFill>
                <a:latin typeface="Courier New" pitchFamily="49" charset="0"/>
                <a:cs typeface="Courier New" pitchFamily="49" charset="0"/>
              </a:rPr>
              <a:t>0</a:t>
            </a:r>
            <a:r>
              <a:rPr lang="en-US" sz="16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: </a:t>
            </a:r>
            <a:r>
              <a:rPr lang="en-US" sz="1600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nrow</a:t>
            </a:r>
            <a:r>
              <a:rPr lang="en-US" sz="16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: </a:t>
            </a:r>
            <a:r>
              <a:rPr lang="en-US" sz="1600" b="1" dirty="0" smtClean="0">
                <a:solidFill>
                  <a:srgbClr val="FF0000"/>
                </a:solidFill>
                <a:latin typeface="Courier New" pitchFamily="49" charset="0"/>
                <a:cs typeface="Courier New" pitchFamily="49" charset="0"/>
              </a:rPr>
              <a:t>83</a:t>
            </a:r>
            <a:r>
              <a:rPr lang="en-US" sz="16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, level: 1)</a:t>
            </a:r>
          </a:p>
          <a:p>
            <a:pPr>
              <a:buNone/>
            </a:pPr>
            <a:r>
              <a:rPr lang="en-US" sz="16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  leaf: 0x1002154 16785748 (-1: </a:t>
            </a:r>
            <a:r>
              <a:rPr lang="en-US" sz="1600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nrow</a:t>
            </a:r>
            <a:r>
              <a:rPr lang="en-US" sz="16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: 230 </a:t>
            </a:r>
            <a:r>
              <a:rPr lang="en-US" sz="1600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rrow</a:t>
            </a:r>
            <a:r>
              <a:rPr lang="en-US" sz="16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: 230)</a:t>
            </a:r>
          </a:p>
          <a:p>
            <a:pPr>
              <a:buNone/>
            </a:pPr>
            <a:r>
              <a:rPr lang="en-US" sz="16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  leaf: 0x1002155 16785749 (0: </a:t>
            </a:r>
            <a:r>
              <a:rPr lang="en-US" sz="1600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nrow</a:t>
            </a:r>
            <a:r>
              <a:rPr lang="en-US" sz="16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: 232 </a:t>
            </a:r>
            <a:r>
              <a:rPr lang="en-US" sz="1600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rrow</a:t>
            </a:r>
            <a:r>
              <a:rPr lang="en-US" sz="16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: 232)</a:t>
            </a:r>
          </a:p>
          <a:p>
            <a:pPr>
              <a:buNone/>
            </a:pPr>
            <a:r>
              <a:rPr lang="en-US" sz="16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  leaf: 0x1002156 16785750 (1: </a:t>
            </a:r>
            <a:r>
              <a:rPr lang="en-US" sz="1600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nrow</a:t>
            </a:r>
            <a:r>
              <a:rPr lang="en-US" sz="16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: 222 </a:t>
            </a:r>
            <a:r>
              <a:rPr lang="en-US" sz="1600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rrow</a:t>
            </a:r>
            <a:r>
              <a:rPr lang="en-US" sz="16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: 222)</a:t>
            </a:r>
          </a:p>
          <a:p>
            <a:pPr>
              <a:buNone/>
            </a:pPr>
            <a:r>
              <a:rPr lang="en-US" sz="16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  ...</a:t>
            </a:r>
          </a:p>
          <a:p>
            <a:pPr>
              <a:buNone/>
            </a:pPr>
            <a:r>
              <a:rPr lang="en-US" sz="16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  leaf: 0x100</a:t>
            </a:r>
            <a:r>
              <a:rPr lang="en-US" sz="1600" b="1" dirty="0" smtClean="0">
                <a:solidFill>
                  <a:srgbClr val="FF0000"/>
                </a:solidFill>
                <a:latin typeface="Courier New" pitchFamily="49" charset="0"/>
                <a:cs typeface="Courier New" pitchFamily="49" charset="0"/>
              </a:rPr>
              <a:t>2173</a:t>
            </a:r>
            <a:r>
              <a:rPr lang="en-US" sz="16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16785779 (28: </a:t>
            </a:r>
            <a:r>
              <a:rPr lang="en-US" sz="1600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nrow</a:t>
            </a:r>
            <a:r>
              <a:rPr lang="en-US" sz="16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: 243 </a:t>
            </a:r>
            <a:r>
              <a:rPr lang="en-US" sz="1600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rrow</a:t>
            </a:r>
            <a:r>
              <a:rPr lang="en-US" sz="16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: 243)</a:t>
            </a:r>
          </a:p>
          <a:p>
            <a:pPr>
              <a:buNone/>
            </a:pPr>
            <a:r>
              <a:rPr lang="en-US" sz="16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  ...</a:t>
            </a:r>
          </a:p>
          <a:p>
            <a:pPr>
              <a:buNone/>
            </a:pPr>
            <a:r>
              <a:rPr lang="en-US" sz="16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  leaf: 0x100042b 16778283 (81: </a:t>
            </a:r>
            <a:r>
              <a:rPr lang="en-US" sz="1600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nrow</a:t>
            </a:r>
            <a:r>
              <a:rPr lang="en-US" sz="16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: 87 </a:t>
            </a:r>
            <a:r>
              <a:rPr lang="en-US" sz="1600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rrow</a:t>
            </a:r>
            <a:r>
              <a:rPr lang="en-US" sz="16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: 87)</a:t>
            </a:r>
          </a:p>
          <a:p>
            <a:pPr>
              <a:buNone/>
            </a:pPr>
            <a:r>
              <a:rPr lang="en-US" sz="16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----- end tree dump</a:t>
            </a:r>
            <a:endParaRPr lang="en-US" sz="1600" dirty="0">
              <a:solidFill>
                <a:schemeClr val="tx1"/>
              </a:solidFill>
              <a:latin typeface="Courier New" pitchFamily="49" charset="0"/>
              <a:cs typeface="Courier New" pitchFamily="49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TREEDUMP of Object 20679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2400" y="1467060"/>
            <a:ext cx="8643257" cy="1047540"/>
          </a:xfrm>
        </p:spPr>
        <p:txBody>
          <a:bodyPr>
            <a:normAutofit lnSpcReduction="10000"/>
          </a:bodyPr>
          <a:lstStyle/>
          <a:p>
            <a:r>
              <a:rPr lang="en-US" dirty="0" smtClean="0"/>
              <a:t>Object 20679 = Index TT_IE1</a:t>
            </a:r>
          </a:p>
          <a:p>
            <a:r>
              <a:rPr lang="en-US" dirty="0" err="1" smtClean="0"/>
              <a:t>Treedump</a:t>
            </a:r>
            <a:r>
              <a:rPr lang="en-US" dirty="0" smtClean="0"/>
              <a:t> shows where root block is located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354ABE3-2555-AC48-921D-BBEF8BC4B0C9}" type="slidenum">
              <a:rPr lang="en-US" smtClean="0"/>
              <a:pPr/>
              <a:t>31</a:t>
            </a:fld>
            <a:endParaRPr lang="en-US" dirty="0"/>
          </a:p>
        </p:txBody>
      </p:sp>
      <p:sp>
        <p:nvSpPr>
          <p:cNvPr id="6" name="Rectangular Callout 5"/>
          <p:cNvSpPr/>
          <p:nvPr/>
        </p:nvSpPr>
        <p:spPr>
          <a:xfrm>
            <a:off x="6509657" y="3048000"/>
            <a:ext cx="2286000" cy="609600"/>
          </a:xfrm>
          <a:prstGeom prst="wedgeRectCallout">
            <a:avLst>
              <a:gd name="adj1" fmla="val -240357"/>
              <a:gd name="adj2" fmla="val 51785"/>
            </a:avLst>
          </a:prstGeom>
          <a:solidFill>
            <a:schemeClr val="bg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>
                <a:solidFill>
                  <a:schemeClr val="tx1"/>
                </a:solidFill>
              </a:rPr>
              <a:t>0x100 = File #4</a:t>
            </a:r>
          </a:p>
          <a:p>
            <a:r>
              <a:rPr lang="en-US" dirty="0" smtClean="0">
                <a:solidFill>
                  <a:schemeClr val="tx1"/>
                </a:solidFill>
              </a:rPr>
              <a:t>2153 = Block #8531</a:t>
            </a:r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11608306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TT_IE1 Index Tree – Root Block Location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354ABE3-2555-AC48-921D-BBEF8BC4B0C9}" type="slidenum">
              <a:rPr lang="en-US" smtClean="0"/>
              <a:pPr/>
              <a:t>32</a:t>
            </a:fld>
            <a:endParaRPr lang="en-US" dirty="0"/>
          </a:p>
        </p:txBody>
      </p:sp>
      <p:sp>
        <p:nvSpPr>
          <p:cNvPr id="12" name="Rectangle 11"/>
          <p:cNvSpPr/>
          <p:nvPr/>
        </p:nvSpPr>
        <p:spPr>
          <a:xfrm>
            <a:off x="3733800" y="2133600"/>
            <a:ext cx="1143000" cy="760809"/>
          </a:xfrm>
          <a:prstGeom prst="rect">
            <a:avLst/>
          </a:prstGeom>
          <a:solidFill>
            <a:srgbClr val="00206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sz="1600" b="1" dirty="0" smtClean="0">
                <a:solidFill>
                  <a:schemeClr val="bg1"/>
                </a:solidFill>
              </a:rPr>
              <a:t>ROOT</a:t>
            </a:r>
          </a:p>
          <a:p>
            <a:pPr algn="ctr"/>
            <a:r>
              <a:rPr lang="en-US" sz="1600" b="1" dirty="0" smtClean="0">
                <a:solidFill>
                  <a:schemeClr val="bg1"/>
                </a:solidFill>
              </a:rPr>
              <a:t>BLK# 8531</a:t>
            </a:r>
          </a:p>
        </p:txBody>
      </p:sp>
      <p:sp>
        <p:nvSpPr>
          <p:cNvPr id="20" name="Rectangle 19"/>
          <p:cNvSpPr/>
          <p:nvPr/>
        </p:nvSpPr>
        <p:spPr>
          <a:xfrm>
            <a:off x="2362200" y="3351609"/>
            <a:ext cx="1143000" cy="763191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sz="1600" dirty="0" smtClean="0">
                <a:solidFill>
                  <a:schemeClr val="tx1"/>
                </a:solidFill>
              </a:rPr>
              <a:t>LEAF</a:t>
            </a:r>
          </a:p>
        </p:txBody>
      </p:sp>
      <p:sp>
        <p:nvSpPr>
          <p:cNvPr id="21" name="Rectangle 20"/>
          <p:cNvSpPr/>
          <p:nvPr/>
        </p:nvSpPr>
        <p:spPr>
          <a:xfrm>
            <a:off x="5105400" y="3350814"/>
            <a:ext cx="1143000" cy="76319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sz="1600" dirty="0" smtClean="0">
                <a:solidFill>
                  <a:schemeClr val="tx1"/>
                </a:solidFill>
              </a:rPr>
              <a:t>LEAF</a:t>
            </a:r>
          </a:p>
        </p:txBody>
      </p:sp>
      <p:cxnSp>
        <p:nvCxnSpPr>
          <p:cNvPr id="23" name="Straight Arrow Connector 22"/>
          <p:cNvCxnSpPr>
            <a:stCxn id="12" idx="2"/>
            <a:endCxn id="20" idx="0"/>
          </p:cNvCxnSpPr>
          <p:nvPr/>
        </p:nvCxnSpPr>
        <p:spPr>
          <a:xfrm rot="5400000">
            <a:off x="3390900" y="2437209"/>
            <a:ext cx="457200" cy="137160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/>
          <p:cNvCxnSpPr>
            <a:stCxn id="12" idx="2"/>
            <a:endCxn id="21" idx="0"/>
          </p:cNvCxnSpPr>
          <p:nvPr/>
        </p:nvCxnSpPr>
        <p:spPr>
          <a:xfrm rot="16200000" flipH="1">
            <a:off x="4762898" y="2436811"/>
            <a:ext cx="456405" cy="137160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4" name="Rectangle 23"/>
          <p:cNvSpPr/>
          <p:nvPr/>
        </p:nvSpPr>
        <p:spPr>
          <a:xfrm>
            <a:off x="3733800" y="3350814"/>
            <a:ext cx="1143000" cy="763985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sz="1600" dirty="0" smtClean="0">
                <a:solidFill>
                  <a:schemeClr val="tx1"/>
                </a:solidFill>
              </a:rPr>
              <a:t>LEAF</a:t>
            </a:r>
          </a:p>
        </p:txBody>
      </p:sp>
      <p:cxnSp>
        <p:nvCxnSpPr>
          <p:cNvPr id="26" name="Straight Arrow Connector 25"/>
          <p:cNvCxnSpPr>
            <a:stCxn id="12" idx="2"/>
            <a:endCxn id="24" idx="0"/>
          </p:cNvCxnSpPr>
          <p:nvPr/>
        </p:nvCxnSpPr>
        <p:spPr>
          <a:xfrm rot="5400000">
            <a:off x="4077098" y="3122611"/>
            <a:ext cx="456405" cy="1588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8" name="Rectangle 57"/>
          <p:cNvSpPr/>
          <p:nvPr/>
        </p:nvSpPr>
        <p:spPr>
          <a:xfrm>
            <a:off x="5105401" y="4648200"/>
            <a:ext cx="1143000" cy="763191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sz="1600" dirty="0" smtClean="0">
                <a:solidFill>
                  <a:schemeClr val="tx1"/>
                </a:solidFill>
              </a:rPr>
              <a:t>DATA</a:t>
            </a:r>
          </a:p>
        </p:txBody>
      </p:sp>
      <p:cxnSp>
        <p:nvCxnSpPr>
          <p:cNvPr id="59" name="Straight Arrow Connector 58"/>
          <p:cNvCxnSpPr>
            <a:stCxn id="21" idx="2"/>
            <a:endCxn id="58" idx="0"/>
          </p:cNvCxnSpPr>
          <p:nvPr/>
        </p:nvCxnSpPr>
        <p:spPr>
          <a:xfrm rot="16200000" flipH="1">
            <a:off x="5409802" y="4381101"/>
            <a:ext cx="534196" cy="1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Rectangle 13"/>
          <p:cNvSpPr/>
          <p:nvPr/>
        </p:nvSpPr>
        <p:spPr>
          <a:xfrm>
            <a:off x="3734595" y="4648201"/>
            <a:ext cx="1143000" cy="763191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sz="1600" dirty="0" smtClean="0">
                <a:solidFill>
                  <a:schemeClr val="tx1"/>
                </a:solidFill>
              </a:rPr>
              <a:t>DATA</a:t>
            </a:r>
          </a:p>
        </p:txBody>
      </p:sp>
      <p:sp>
        <p:nvSpPr>
          <p:cNvPr id="15" name="Rectangle 14"/>
          <p:cNvSpPr/>
          <p:nvPr/>
        </p:nvSpPr>
        <p:spPr>
          <a:xfrm>
            <a:off x="6477000" y="4648201"/>
            <a:ext cx="1143000" cy="763191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sz="1600" dirty="0" smtClean="0">
                <a:solidFill>
                  <a:schemeClr val="tx1"/>
                </a:solidFill>
              </a:rPr>
              <a:t>DATA</a:t>
            </a:r>
          </a:p>
        </p:txBody>
      </p:sp>
      <p:cxnSp>
        <p:nvCxnSpPr>
          <p:cNvPr id="18" name="Straight Arrow Connector 17"/>
          <p:cNvCxnSpPr>
            <a:stCxn id="21" idx="2"/>
            <a:endCxn id="15" idx="0"/>
          </p:cNvCxnSpPr>
          <p:nvPr/>
        </p:nvCxnSpPr>
        <p:spPr>
          <a:xfrm rot="16200000" flipH="1">
            <a:off x="6095602" y="3695302"/>
            <a:ext cx="534197" cy="137160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/>
          <p:cNvCxnSpPr>
            <a:stCxn id="21" idx="2"/>
            <a:endCxn id="14" idx="0"/>
          </p:cNvCxnSpPr>
          <p:nvPr/>
        </p:nvCxnSpPr>
        <p:spPr>
          <a:xfrm rot="5400000">
            <a:off x="4724400" y="3695700"/>
            <a:ext cx="534197" cy="137080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xmlns="" val="11608306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457199" y="2819400"/>
            <a:ext cx="8239125" cy="3410578"/>
          </a:xfrm>
          <a:prstGeom prst="rect">
            <a:avLst/>
          </a:prstGeom>
          <a:solidFill>
            <a:srgbClr val="FFFF99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16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alter system dump </a:t>
            </a:r>
            <a:r>
              <a:rPr lang="en-US" sz="1600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datafile</a:t>
            </a:r>
            <a:r>
              <a:rPr lang="en-US" sz="16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1600" b="1" dirty="0" smtClean="0">
                <a:solidFill>
                  <a:srgbClr val="FF0000"/>
                </a:solidFill>
                <a:latin typeface="Courier New" pitchFamily="49" charset="0"/>
                <a:cs typeface="Courier New" pitchFamily="49" charset="0"/>
              </a:rPr>
              <a:t>4</a:t>
            </a:r>
            <a:r>
              <a:rPr lang="en-US" sz="16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block </a:t>
            </a:r>
            <a:r>
              <a:rPr lang="en-US" sz="1600" b="1" dirty="0" smtClean="0">
                <a:solidFill>
                  <a:srgbClr val="FF0000"/>
                </a:solidFill>
                <a:latin typeface="Courier New" pitchFamily="49" charset="0"/>
                <a:cs typeface="Courier New" pitchFamily="49" charset="0"/>
              </a:rPr>
              <a:t>8531</a:t>
            </a:r>
            <a:r>
              <a:rPr lang="en-US" sz="16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;</a:t>
            </a:r>
          </a:p>
          <a:p>
            <a:pPr>
              <a:buNone/>
            </a:pPr>
            <a:endParaRPr lang="en-US" sz="1600" b="1" dirty="0" smtClean="0">
              <a:solidFill>
                <a:schemeClr val="tx1"/>
              </a:solidFill>
              <a:latin typeface="Courier New" pitchFamily="49" charset="0"/>
              <a:cs typeface="Courier New" pitchFamily="49" charset="0"/>
            </a:endParaRPr>
          </a:p>
          <a:p>
            <a:pPr>
              <a:buNone/>
            </a:pPr>
            <a:r>
              <a:rPr lang="en-US" sz="1600" b="1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row#28</a:t>
            </a:r>
            <a:r>
              <a:rPr lang="en-US" sz="16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[7326] </a:t>
            </a:r>
            <a:r>
              <a:rPr lang="en-US" sz="1600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dba</a:t>
            </a:r>
            <a:r>
              <a:rPr lang="en-US" sz="16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: 16785779=0x100</a:t>
            </a:r>
            <a:r>
              <a:rPr lang="en-US" sz="1600" b="1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2173</a:t>
            </a:r>
          </a:p>
          <a:p>
            <a:pPr>
              <a:buNone/>
            </a:pPr>
            <a:r>
              <a:rPr lang="en-US" sz="1600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col</a:t>
            </a:r>
            <a:r>
              <a:rPr lang="en-US" sz="16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0; </a:t>
            </a:r>
            <a:r>
              <a:rPr lang="en-US" sz="1600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len</a:t>
            </a:r>
            <a:r>
              <a:rPr lang="en-US" sz="16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13; (13):  44 42 4d 53 5f 53 45 53 53 49 4f 4e 5f</a:t>
            </a:r>
            <a:endParaRPr lang="en-US" sz="1600" b="1" dirty="0" smtClean="0">
              <a:solidFill>
                <a:schemeClr val="tx1"/>
              </a:solidFill>
              <a:latin typeface="Courier New" pitchFamily="49" charset="0"/>
              <a:cs typeface="Courier New" pitchFamily="49" charset="0"/>
            </a:endParaRPr>
          </a:p>
          <a:p>
            <a:pPr>
              <a:buNone/>
            </a:pPr>
            <a:r>
              <a:rPr lang="en-US" sz="1600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col</a:t>
            </a:r>
            <a:r>
              <a:rPr lang="en-US" sz="16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1; TERM</a:t>
            </a:r>
          </a:p>
          <a:p>
            <a:pPr>
              <a:buNone/>
            </a:pPr>
            <a:endParaRPr lang="en-US" sz="1600" dirty="0" smtClean="0">
              <a:solidFill>
                <a:schemeClr val="tx1"/>
              </a:solidFill>
              <a:latin typeface="Courier New" pitchFamily="49" charset="0"/>
              <a:cs typeface="Courier New" pitchFamily="49" charset="0"/>
            </a:endParaRPr>
          </a:p>
          <a:p>
            <a:pPr>
              <a:buNone/>
            </a:pPr>
            <a:endParaRPr lang="en-US" sz="1600" dirty="0" smtClean="0">
              <a:solidFill>
                <a:schemeClr val="tx1"/>
              </a:solidFill>
              <a:latin typeface="Courier New" pitchFamily="49" charset="0"/>
              <a:cs typeface="Courier New" pitchFamily="49" charset="0"/>
            </a:endParaRPr>
          </a:p>
          <a:p>
            <a:pPr>
              <a:buNone/>
            </a:pPr>
            <a:endParaRPr lang="en-US" sz="1600" dirty="0" smtClean="0">
              <a:solidFill>
                <a:schemeClr val="tx1"/>
              </a:solidFill>
              <a:latin typeface="Courier New" pitchFamily="49" charset="0"/>
              <a:cs typeface="Courier New" pitchFamily="49" charset="0"/>
            </a:endParaRPr>
          </a:p>
          <a:p>
            <a:pPr>
              <a:buNone/>
            </a:pPr>
            <a:r>
              <a:rPr lang="en-US" sz="1600" b="1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row#29</a:t>
            </a:r>
            <a:r>
              <a:rPr lang="en-US" sz="16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[7309] </a:t>
            </a:r>
            <a:r>
              <a:rPr lang="en-US" sz="1600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dba</a:t>
            </a:r>
            <a:r>
              <a:rPr lang="en-US" sz="16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: 16785780=0x100</a:t>
            </a:r>
            <a:r>
              <a:rPr lang="en-US" sz="1600" b="1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2174</a:t>
            </a:r>
          </a:p>
          <a:p>
            <a:pPr>
              <a:buNone/>
            </a:pPr>
            <a:r>
              <a:rPr lang="en-US" sz="1600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col</a:t>
            </a:r>
            <a:r>
              <a:rPr lang="en-US" sz="16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0; </a:t>
            </a:r>
            <a:r>
              <a:rPr lang="en-US" sz="1600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len</a:t>
            </a:r>
            <a:r>
              <a:rPr lang="en-US" sz="16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11; (11):  44 42 4d 53 5f 54 53 44 50 5f 50</a:t>
            </a:r>
            <a:endParaRPr lang="en-US" sz="1600" b="1" dirty="0" smtClean="0">
              <a:solidFill>
                <a:schemeClr val="tx1"/>
              </a:solidFill>
              <a:latin typeface="Courier New" pitchFamily="49" charset="0"/>
              <a:cs typeface="Courier New" pitchFamily="49" charset="0"/>
            </a:endParaRPr>
          </a:p>
          <a:p>
            <a:pPr>
              <a:buNone/>
            </a:pPr>
            <a:r>
              <a:rPr lang="en-US" sz="1600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col</a:t>
            </a:r>
            <a:r>
              <a:rPr lang="en-US" sz="16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1; TERM</a:t>
            </a:r>
            <a:endParaRPr lang="en-US" sz="1600" dirty="0">
              <a:solidFill>
                <a:schemeClr val="tx1"/>
              </a:solidFill>
              <a:latin typeface="Courier New" pitchFamily="49" charset="0"/>
              <a:cs typeface="Courier New" pitchFamily="49" charset="0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3167743" y="5334000"/>
            <a:ext cx="4234543" cy="674914"/>
          </a:xfrm>
          <a:prstGeom prst="rect">
            <a:avLst/>
          </a:prstGeom>
          <a:solidFill>
            <a:srgbClr val="FFFF99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16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↓  ↓  ↓  ↓  ↓  ↓  ↓  ↓  ↓  ↓  ↓</a:t>
            </a:r>
          </a:p>
          <a:p>
            <a:r>
              <a:rPr lang="en-US" sz="16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D  B  M  S  _  T  S  D  P  _  P</a:t>
            </a:r>
            <a:endParaRPr lang="en-US" sz="1600" dirty="0">
              <a:solidFill>
                <a:schemeClr val="tx1"/>
              </a:solidFill>
              <a:latin typeface="Courier New" pitchFamily="49" charset="0"/>
              <a:cs typeface="Courier New" pitchFamily="49" charset="0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3156857" y="3886200"/>
            <a:ext cx="4911379" cy="674914"/>
          </a:xfrm>
          <a:prstGeom prst="rect">
            <a:avLst/>
          </a:prstGeom>
          <a:solidFill>
            <a:srgbClr val="FFFF99"/>
          </a:solidFill>
          <a:ln w="12700">
            <a:prstDash val="sysDot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pt-BR" sz="16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↓  ↓  ↓  ↓  ↓  ↓  ↓  ↓  ↓  ↓  ↓  ↓  ↓</a:t>
            </a:r>
          </a:p>
          <a:p>
            <a:r>
              <a:rPr lang="pt-BR" sz="1600" b="1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D  B  M  S  _  S  E  S  S  I  O  N  _</a:t>
            </a:r>
            <a:endParaRPr lang="en-US" sz="1600" b="1" dirty="0">
              <a:solidFill>
                <a:schemeClr val="tx1"/>
              </a:solidFill>
              <a:latin typeface="Courier New" pitchFamily="49" charset="0"/>
              <a:cs typeface="Courier New" pitchFamily="49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Root Block 8531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199" y="1175656"/>
            <a:ext cx="7924800" cy="1352340"/>
          </a:xfrm>
        </p:spPr>
        <p:txBody>
          <a:bodyPr>
            <a:normAutofit/>
          </a:bodyPr>
          <a:lstStyle/>
          <a:p>
            <a:r>
              <a:rPr lang="en-US" dirty="0" smtClean="0"/>
              <a:t>Looking for the Leaf Node containing DBMS_TRACE_LIB</a:t>
            </a:r>
          </a:p>
          <a:p>
            <a:r>
              <a:rPr lang="en-US" dirty="0" smtClean="0"/>
              <a:t>"</a:t>
            </a:r>
            <a:r>
              <a:rPr lang="en-US" dirty="0" err="1" smtClean="0"/>
              <a:t>col</a:t>
            </a:r>
            <a:r>
              <a:rPr lang="en-US" dirty="0" smtClean="0"/>
              <a:t>" shows first entry existing in leaf block</a:t>
            </a:r>
            <a:br>
              <a:rPr lang="en-US" dirty="0" smtClean="0"/>
            </a:br>
            <a:endParaRPr lang="en-US" sz="1600" dirty="0">
              <a:latin typeface="Courier New" pitchFamily="49" charset="0"/>
              <a:cs typeface="Courier New" pitchFamily="49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354ABE3-2555-AC48-921D-BBEF8BC4B0C9}" type="slidenum">
              <a:rPr lang="en-US" smtClean="0"/>
              <a:pPr/>
              <a:t>33</a:t>
            </a:fld>
            <a:endParaRPr lang="en-US" dirty="0"/>
          </a:p>
        </p:txBody>
      </p:sp>
      <p:sp>
        <p:nvSpPr>
          <p:cNvPr id="6" name="Rectangular Callout 5"/>
          <p:cNvSpPr/>
          <p:nvPr/>
        </p:nvSpPr>
        <p:spPr>
          <a:xfrm>
            <a:off x="6091238" y="2261296"/>
            <a:ext cx="2600324" cy="533400"/>
          </a:xfrm>
          <a:prstGeom prst="wedgeRectCallout">
            <a:avLst>
              <a:gd name="adj1" fmla="val -92046"/>
              <a:gd name="adj2" fmla="val 168623"/>
            </a:avLst>
          </a:prstGeom>
          <a:solidFill>
            <a:srgbClr val="FFFF99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Hex 2173 = Block# 8563</a:t>
            </a:r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11608306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TT_IE1 Index Tree – Leaf Block Location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354ABE3-2555-AC48-921D-BBEF8BC4B0C9}" type="slidenum">
              <a:rPr lang="en-US" smtClean="0"/>
              <a:pPr/>
              <a:t>34</a:t>
            </a:fld>
            <a:endParaRPr lang="en-US" dirty="0"/>
          </a:p>
        </p:txBody>
      </p:sp>
      <p:sp>
        <p:nvSpPr>
          <p:cNvPr id="12" name="Rectangle 11"/>
          <p:cNvSpPr/>
          <p:nvPr/>
        </p:nvSpPr>
        <p:spPr>
          <a:xfrm>
            <a:off x="3733800" y="2133600"/>
            <a:ext cx="1143000" cy="760809"/>
          </a:xfrm>
          <a:prstGeom prst="rect">
            <a:avLst/>
          </a:prstGeom>
          <a:solidFill>
            <a:srgbClr val="00206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sz="1600" b="1" dirty="0" smtClean="0">
                <a:solidFill>
                  <a:schemeClr val="bg1"/>
                </a:solidFill>
              </a:rPr>
              <a:t>ROOT</a:t>
            </a:r>
          </a:p>
          <a:p>
            <a:pPr algn="ctr"/>
            <a:r>
              <a:rPr lang="en-US" sz="1600" b="1" dirty="0" smtClean="0">
                <a:solidFill>
                  <a:schemeClr val="bg1"/>
                </a:solidFill>
              </a:rPr>
              <a:t>BLK# 8531</a:t>
            </a:r>
          </a:p>
        </p:txBody>
      </p:sp>
      <p:sp>
        <p:nvSpPr>
          <p:cNvPr id="20" name="Rectangle 19"/>
          <p:cNvSpPr/>
          <p:nvPr/>
        </p:nvSpPr>
        <p:spPr>
          <a:xfrm>
            <a:off x="2362200" y="3351609"/>
            <a:ext cx="1143000" cy="763191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sz="1600" dirty="0" smtClean="0">
                <a:solidFill>
                  <a:schemeClr val="tx1"/>
                </a:solidFill>
              </a:rPr>
              <a:t>LEAF</a:t>
            </a:r>
          </a:p>
        </p:txBody>
      </p:sp>
      <p:sp>
        <p:nvSpPr>
          <p:cNvPr id="21" name="Rectangle 20"/>
          <p:cNvSpPr/>
          <p:nvPr/>
        </p:nvSpPr>
        <p:spPr>
          <a:xfrm>
            <a:off x="5105400" y="3350814"/>
            <a:ext cx="1143000" cy="763190"/>
          </a:xfrm>
          <a:prstGeom prst="rect">
            <a:avLst/>
          </a:prstGeom>
          <a:solidFill>
            <a:srgbClr val="00206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sz="1600" b="1" dirty="0" smtClean="0">
                <a:solidFill>
                  <a:schemeClr val="bg1"/>
                </a:solidFill>
              </a:rPr>
              <a:t>LEAF</a:t>
            </a:r>
          </a:p>
          <a:p>
            <a:pPr algn="ctr"/>
            <a:r>
              <a:rPr lang="en-US" sz="1600" b="1" dirty="0" smtClean="0">
                <a:solidFill>
                  <a:schemeClr val="bg1"/>
                </a:solidFill>
              </a:rPr>
              <a:t>BLK# 8563</a:t>
            </a:r>
          </a:p>
        </p:txBody>
      </p:sp>
      <p:cxnSp>
        <p:nvCxnSpPr>
          <p:cNvPr id="23" name="Straight Arrow Connector 22"/>
          <p:cNvCxnSpPr>
            <a:stCxn id="12" idx="2"/>
            <a:endCxn id="20" idx="0"/>
          </p:cNvCxnSpPr>
          <p:nvPr/>
        </p:nvCxnSpPr>
        <p:spPr>
          <a:xfrm rot="5400000">
            <a:off x="3390900" y="2437209"/>
            <a:ext cx="457200" cy="137160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/>
          <p:cNvCxnSpPr>
            <a:stCxn id="12" idx="2"/>
            <a:endCxn id="21" idx="0"/>
          </p:cNvCxnSpPr>
          <p:nvPr/>
        </p:nvCxnSpPr>
        <p:spPr>
          <a:xfrm rot="16200000" flipH="1">
            <a:off x="4762898" y="2436811"/>
            <a:ext cx="456405" cy="137160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4" name="Rectangle 23"/>
          <p:cNvSpPr/>
          <p:nvPr/>
        </p:nvSpPr>
        <p:spPr>
          <a:xfrm>
            <a:off x="3733800" y="3350814"/>
            <a:ext cx="1143000" cy="763985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sz="1600" dirty="0" smtClean="0">
                <a:solidFill>
                  <a:schemeClr val="tx1"/>
                </a:solidFill>
              </a:rPr>
              <a:t>LEAF</a:t>
            </a:r>
          </a:p>
        </p:txBody>
      </p:sp>
      <p:cxnSp>
        <p:nvCxnSpPr>
          <p:cNvPr id="26" name="Straight Arrow Connector 25"/>
          <p:cNvCxnSpPr>
            <a:stCxn id="12" idx="2"/>
            <a:endCxn id="24" idx="0"/>
          </p:cNvCxnSpPr>
          <p:nvPr/>
        </p:nvCxnSpPr>
        <p:spPr>
          <a:xfrm rot="5400000">
            <a:off x="4077098" y="3122611"/>
            <a:ext cx="456405" cy="1588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8" name="Rectangle 57"/>
          <p:cNvSpPr/>
          <p:nvPr/>
        </p:nvSpPr>
        <p:spPr>
          <a:xfrm>
            <a:off x="5105401" y="4648200"/>
            <a:ext cx="1143000" cy="763191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sz="1600" dirty="0" smtClean="0">
                <a:solidFill>
                  <a:schemeClr val="tx1"/>
                </a:solidFill>
              </a:rPr>
              <a:t>DATA</a:t>
            </a:r>
          </a:p>
        </p:txBody>
      </p:sp>
      <p:cxnSp>
        <p:nvCxnSpPr>
          <p:cNvPr id="59" name="Straight Arrow Connector 58"/>
          <p:cNvCxnSpPr>
            <a:stCxn id="21" idx="2"/>
            <a:endCxn id="58" idx="0"/>
          </p:cNvCxnSpPr>
          <p:nvPr/>
        </p:nvCxnSpPr>
        <p:spPr>
          <a:xfrm rot="16200000" flipH="1">
            <a:off x="5409802" y="4381101"/>
            <a:ext cx="534196" cy="1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Rectangle 13"/>
          <p:cNvSpPr/>
          <p:nvPr/>
        </p:nvSpPr>
        <p:spPr>
          <a:xfrm>
            <a:off x="3734596" y="4648200"/>
            <a:ext cx="1143000" cy="763191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sz="1600" dirty="0" smtClean="0">
                <a:solidFill>
                  <a:schemeClr val="tx1"/>
                </a:solidFill>
              </a:rPr>
              <a:t>DATA</a:t>
            </a:r>
          </a:p>
        </p:txBody>
      </p:sp>
      <p:sp>
        <p:nvSpPr>
          <p:cNvPr id="15" name="Rectangle 14"/>
          <p:cNvSpPr/>
          <p:nvPr/>
        </p:nvSpPr>
        <p:spPr>
          <a:xfrm>
            <a:off x="6477000" y="4648200"/>
            <a:ext cx="1143000" cy="763191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sz="1600" dirty="0" smtClean="0">
                <a:solidFill>
                  <a:schemeClr val="tx1"/>
                </a:solidFill>
              </a:rPr>
              <a:t>DATA</a:t>
            </a:r>
          </a:p>
        </p:txBody>
      </p:sp>
      <p:cxnSp>
        <p:nvCxnSpPr>
          <p:cNvPr id="16" name="Straight Arrow Connector 15"/>
          <p:cNvCxnSpPr>
            <a:stCxn id="21" idx="2"/>
            <a:endCxn id="15" idx="0"/>
          </p:cNvCxnSpPr>
          <p:nvPr/>
        </p:nvCxnSpPr>
        <p:spPr>
          <a:xfrm rot="16200000" flipH="1">
            <a:off x="6095602" y="3695302"/>
            <a:ext cx="534196" cy="137160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>
            <a:stCxn id="21" idx="2"/>
            <a:endCxn id="14" idx="0"/>
          </p:cNvCxnSpPr>
          <p:nvPr/>
        </p:nvCxnSpPr>
        <p:spPr>
          <a:xfrm rot="5400000">
            <a:off x="4724400" y="3695700"/>
            <a:ext cx="534196" cy="1370804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Rectangular Callout 18"/>
          <p:cNvSpPr/>
          <p:nvPr/>
        </p:nvSpPr>
        <p:spPr>
          <a:xfrm>
            <a:off x="5638800" y="1467060"/>
            <a:ext cx="3057525" cy="913606"/>
          </a:xfrm>
          <a:prstGeom prst="wedgeRectCallout">
            <a:avLst>
              <a:gd name="adj1" fmla="val -43968"/>
              <a:gd name="adj2" fmla="val 153955"/>
            </a:avLst>
          </a:prstGeom>
          <a:solidFill>
            <a:srgbClr val="FFFF99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r>
              <a:rPr lang="en-US" dirty="0" smtClean="0">
                <a:solidFill>
                  <a:schemeClr val="tx1"/>
                </a:solidFill>
              </a:rPr>
              <a:t>First entry: DBMS_SESSION_</a:t>
            </a:r>
          </a:p>
          <a:p>
            <a:r>
              <a:rPr lang="en-US" dirty="0" smtClean="0">
                <a:solidFill>
                  <a:schemeClr val="tx1"/>
                </a:solidFill>
              </a:rPr>
              <a:t>File# 4</a:t>
            </a:r>
          </a:p>
          <a:p>
            <a:r>
              <a:rPr lang="en-US" dirty="0" smtClean="0">
                <a:solidFill>
                  <a:schemeClr val="tx1"/>
                </a:solidFill>
              </a:rPr>
              <a:t>Block# 8563</a:t>
            </a:r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11608306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TT_IE1 Index Leaf Node – Block 8563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354ABE3-2555-AC48-921D-BBEF8BC4B0C9}" type="slidenum">
              <a:rPr lang="en-US" smtClean="0"/>
              <a:pPr/>
              <a:t>35</a:t>
            </a:fld>
            <a:endParaRPr lang="en-US" dirty="0"/>
          </a:p>
        </p:txBody>
      </p:sp>
      <p:grpSp>
        <p:nvGrpSpPr>
          <p:cNvPr id="7" name="Group 6"/>
          <p:cNvGrpSpPr/>
          <p:nvPr/>
        </p:nvGrpSpPr>
        <p:grpSpPr>
          <a:xfrm>
            <a:off x="457201" y="1576039"/>
            <a:ext cx="8239124" cy="3951514"/>
            <a:chOff x="457201" y="2133600"/>
            <a:chExt cx="8239124" cy="3951514"/>
          </a:xfrm>
        </p:grpSpPr>
        <p:sp>
          <p:nvSpPr>
            <p:cNvPr id="5" name="Rectangle 4"/>
            <p:cNvSpPr/>
            <p:nvPr/>
          </p:nvSpPr>
          <p:spPr>
            <a:xfrm>
              <a:off x="457201" y="2133600"/>
              <a:ext cx="8239124" cy="3951514"/>
            </a:xfrm>
            <a:prstGeom prst="rect">
              <a:avLst/>
            </a:prstGeom>
            <a:solidFill>
              <a:srgbClr val="FFFF99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>
                <a:buNone/>
              </a:pPr>
              <a:r>
                <a:rPr lang="en-US" sz="1600" dirty="0" smtClean="0">
                  <a:solidFill>
                    <a:schemeClr val="tx1"/>
                  </a:solidFill>
                  <a:latin typeface="Courier New" pitchFamily="49" charset="0"/>
                  <a:cs typeface="Courier New" pitchFamily="49" charset="0"/>
                </a:rPr>
                <a:t>alter system dump </a:t>
              </a:r>
              <a:r>
                <a:rPr lang="en-US" sz="1600" dirty="0" err="1" smtClean="0">
                  <a:solidFill>
                    <a:schemeClr val="tx1"/>
                  </a:solidFill>
                  <a:latin typeface="Courier New" pitchFamily="49" charset="0"/>
                  <a:cs typeface="Courier New" pitchFamily="49" charset="0"/>
                </a:rPr>
                <a:t>datafile</a:t>
              </a:r>
              <a:r>
                <a:rPr lang="en-US" sz="1600" dirty="0" smtClean="0">
                  <a:solidFill>
                    <a:schemeClr val="tx1"/>
                  </a:solidFill>
                  <a:latin typeface="Courier New" pitchFamily="49" charset="0"/>
                  <a:cs typeface="Courier New" pitchFamily="49" charset="0"/>
                </a:rPr>
                <a:t> </a:t>
              </a:r>
              <a:r>
                <a:rPr lang="en-US" sz="1600" b="1" dirty="0" smtClean="0">
                  <a:solidFill>
                    <a:srgbClr val="FF0000"/>
                  </a:solidFill>
                  <a:latin typeface="Courier New" pitchFamily="49" charset="0"/>
                  <a:cs typeface="Courier New" pitchFamily="49" charset="0"/>
                </a:rPr>
                <a:t>4</a:t>
              </a:r>
              <a:r>
                <a:rPr lang="en-US" sz="1600" dirty="0" smtClean="0">
                  <a:solidFill>
                    <a:schemeClr val="tx1"/>
                  </a:solidFill>
                  <a:latin typeface="Courier New" pitchFamily="49" charset="0"/>
                  <a:cs typeface="Courier New" pitchFamily="49" charset="0"/>
                </a:rPr>
                <a:t> block </a:t>
              </a:r>
              <a:r>
                <a:rPr lang="en-US" sz="1600" b="1" dirty="0" smtClean="0">
                  <a:solidFill>
                    <a:srgbClr val="FF0000"/>
                  </a:solidFill>
                  <a:latin typeface="Courier New" pitchFamily="49" charset="0"/>
                  <a:cs typeface="Courier New" pitchFamily="49" charset="0"/>
                </a:rPr>
                <a:t>8563</a:t>
              </a:r>
              <a:r>
                <a:rPr lang="en-US" sz="1600" dirty="0" smtClean="0">
                  <a:solidFill>
                    <a:schemeClr val="tx1"/>
                  </a:solidFill>
                  <a:latin typeface="Courier New" pitchFamily="49" charset="0"/>
                  <a:cs typeface="Courier New" pitchFamily="49" charset="0"/>
                </a:rPr>
                <a:t>;</a:t>
              </a:r>
            </a:p>
            <a:p>
              <a:endParaRPr lang="en-US" sz="1600" dirty="0" smtClean="0">
                <a:solidFill>
                  <a:schemeClr val="tx1"/>
                </a:solidFill>
              </a:endParaRPr>
            </a:p>
            <a:p>
              <a:pPr>
                <a:buNone/>
              </a:pPr>
              <a:r>
                <a:rPr lang="en-US" sz="1600" dirty="0" smtClean="0">
                  <a:solidFill>
                    <a:schemeClr val="tx1"/>
                  </a:solidFill>
                  <a:latin typeface="Courier New" pitchFamily="49" charset="0"/>
                  <a:cs typeface="Courier New" pitchFamily="49" charset="0"/>
                </a:rPr>
                <a:t>row#219[2026] flag: -------, lock: 0, </a:t>
              </a:r>
              <a:r>
                <a:rPr lang="en-US" sz="1600" dirty="0" err="1" smtClean="0">
                  <a:solidFill>
                    <a:schemeClr val="tx1"/>
                  </a:solidFill>
                  <a:latin typeface="Courier New" pitchFamily="49" charset="0"/>
                  <a:cs typeface="Courier New" pitchFamily="49" charset="0"/>
                </a:rPr>
                <a:t>len</a:t>
              </a:r>
              <a:r>
                <a:rPr lang="en-US" sz="1600" dirty="0" smtClean="0">
                  <a:solidFill>
                    <a:schemeClr val="tx1"/>
                  </a:solidFill>
                  <a:latin typeface="Courier New" pitchFamily="49" charset="0"/>
                  <a:cs typeface="Courier New" pitchFamily="49" charset="0"/>
                </a:rPr>
                <a:t>=24</a:t>
              </a:r>
            </a:p>
            <a:p>
              <a:pPr>
                <a:buNone/>
              </a:pPr>
              <a:r>
                <a:rPr lang="en-US" sz="1600" dirty="0" err="1" smtClean="0">
                  <a:solidFill>
                    <a:schemeClr val="tx1"/>
                  </a:solidFill>
                  <a:latin typeface="Courier New" pitchFamily="49" charset="0"/>
                  <a:cs typeface="Courier New" pitchFamily="49" charset="0"/>
                </a:rPr>
                <a:t>col</a:t>
              </a:r>
              <a:r>
                <a:rPr lang="en-US" sz="1600" dirty="0" smtClean="0">
                  <a:solidFill>
                    <a:schemeClr val="tx1"/>
                  </a:solidFill>
                  <a:latin typeface="Courier New" pitchFamily="49" charset="0"/>
                  <a:cs typeface="Courier New" pitchFamily="49" charset="0"/>
                </a:rPr>
                <a:t> 0; </a:t>
              </a:r>
              <a:r>
                <a:rPr lang="en-US" sz="1600" dirty="0" err="1" smtClean="0">
                  <a:solidFill>
                    <a:schemeClr val="tx1"/>
                  </a:solidFill>
                  <a:latin typeface="Courier New" pitchFamily="49" charset="0"/>
                  <a:cs typeface="Courier New" pitchFamily="49" charset="0"/>
                </a:rPr>
                <a:t>len</a:t>
              </a:r>
              <a:r>
                <a:rPr lang="en-US" sz="1600" dirty="0" smtClean="0">
                  <a:solidFill>
                    <a:schemeClr val="tx1"/>
                  </a:solidFill>
                  <a:latin typeface="Courier New" pitchFamily="49" charset="0"/>
                  <a:cs typeface="Courier New" pitchFamily="49" charset="0"/>
                </a:rPr>
                <a:t> 14; (14):  44 42 4d 53 5f 54 52 41 43 45 5f 4c 49 42</a:t>
              </a:r>
            </a:p>
            <a:p>
              <a:pPr>
                <a:buNone/>
              </a:pPr>
              <a:r>
                <a:rPr lang="en-US" sz="1600" dirty="0" err="1" smtClean="0">
                  <a:solidFill>
                    <a:schemeClr val="tx1"/>
                  </a:solidFill>
                  <a:latin typeface="Courier New" pitchFamily="49" charset="0"/>
                  <a:cs typeface="Courier New" pitchFamily="49" charset="0"/>
                </a:rPr>
                <a:t>col</a:t>
              </a:r>
              <a:r>
                <a:rPr lang="en-US" sz="1600" dirty="0" smtClean="0">
                  <a:solidFill>
                    <a:schemeClr val="tx1"/>
                  </a:solidFill>
                  <a:latin typeface="Courier New" pitchFamily="49" charset="0"/>
                  <a:cs typeface="Courier New" pitchFamily="49" charset="0"/>
                </a:rPr>
                <a:t> 1; </a:t>
              </a:r>
              <a:r>
                <a:rPr lang="en-US" sz="1600" dirty="0" err="1" smtClean="0">
                  <a:solidFill>
                    <a:schemeClr val="tx1"/>
                  </a:solidFill>
                  <a:latin typeface="Courier New" pitchFamily="49" charset="0"/>
                  <a:cs typeface="Courier New" pitchFamily="49" charset="0"/>
                </a:rPr>
                <a:t>len</a:t>
              </a:r>
              <a:r>
                <a:rPr lang="en-US" sz="1600" dirty="0" smtClean="0">
                  <a:solidFill>
                    <a:schemeClr val="tx1"/>
                  </a:solidFill>
                  <a:latin typeface="Courier New" pitchFamily="49" charset="0"/>
                  <a:cs typeface="Courier New" pitchFamily="49" charset="0"/>
                </a:rPr>
                <a:t> 6; (6):  </a:t>
              </a:r>
              <a:r>
                <a:rPr lang="en-US" sz="1600" b="1" dirty="0" smtClean="0">
                  <a:solidFill>
                    <a:srgbClr val="FF0000"/>
                  </a:solidFill>
                  <a:latin typeface="Courier New" pitchFamily="49" charset="0"/>
                  <a:cs typeface="Courier New" pitchFamily="49" charset="0"/>
                </a:rPr>
                <a:t>01 00 </a:t>
              </a:r>
              <a:r>
                <a:rPr lang="en-US" sz="1600" b="1" dirty="0" smtClean="0">
                  <a:solidFill>
                    <a:schemeClr val="tx1"/>
                  </a:solidFill>
                  <a:latin typeface="Courier New" pitchFamily="49" charset="0"/>
                  <a:cs typeface="Courier New" pitchFamily="49" charset="0"/>
                </a:rPr>
                <a:t>02 f2 </a:t>
              </a:r>
              <a:r>
                <a:rPr lang="en-US" sz="1600" b="1" dirty="0" smtClean="0">
                  <a:solidFill>
                    <a:srgbClr val="FF0000"/>
                  </a:solidFill>
                  <a:latin typeface="Courier New" pitchFamily="49" charset="0"/>
                  <a:cs typeface="Courier New" pitchFamily="49" charset="0"/>
                </a:rPr>
                <a:t>00 1e   </a:t>
              </a:r>
              <a:r>
                <a:rPr lang="en-US" sz="1600" b="1" dirty="0" smtClean="0">
                  <a:solidFill>
                    <a:schemeClr val="tx1"/>
                  </a:solidFill>
                  <a:latin typeface="Courier New" pitchFamily="49" charset="0"/>
                  <a:cs typeface="Courier New" pitchFamily="49" charset="0"/>
                </a:rPr>
                <a:t>&lt;-- ROWID info</a:t>
              </a:r>
            </a:p>
            <a:p>
              <a:pPr>
                <a:buNone/>
              </a:pPr>
              <a:endParaRPr lang="en-US" sz="16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endParaRPr>
            </a:p>
            <a:p>
              <a:pPr>
                <a:buNone/>
              </a:pPr>
              <a:endParaRPr lang="en-US" sz="16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endParaRPr>
            </a:p>
            <a:p>
              <a:pPr>
                <a:buNone/>
              </a:pPr>
              <a:endParaRPr lang="en-US" sz="16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endParaRPr>
            </a:p>
            <a:p>
              <a:pPr>
                <a:buNone/>
              </a:pPr>
              <a:endParaRPr lang="en-US" sz="16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endParaRPr>
            </a:p>
            <a:p>
              <a:pPr>
                <a:buNone/>
              </a:pPr>
              <a:r>
                <a:rPr lang="en-US" sz="1600" dirty="0" smtClean="0">
                  <a:solidFill>
                    <a:schemeClr val="tx1"/>
                  </a:solidFill>
                  <a:latin typeface="Courier New" pitchFamily="49" charset="0"/>
                  <a:cs typeface="Courier New" pitchFamily="49" charset="0"/>
                </a:rPr>
                <a:t>"01 00" = </a:t>
              </a:r>
              <a:r>
                <a:rPr lang="en-US" sz="1600" b="1" dirty="0" smtClean="0">
                  <a:solidFill>
                    <a:srgbClr val="FF0000"/>
                  </a:solidFill>
                  <a:latin typeface="Courier New" pitchFamily="49" charset="0"/>
                  <a:cs typeface="Courier New" pitchFamily="49" charset="0"/>
                </a:rPr>
                <a:t>0000 0001 00</a:t>
              </a:r>
              <a:r>
                <a:rPr lang="en-US" sz="1600" dirty="0" smtClean="0">
                  <a:solidFill>
                    <a:schemeClr val="tx1"/>
                  </a:solidFill>
                  <a:latin typeface="Courier New" pitchFamily="49" charset="0"/>
                  <a:cs typeface="Courier New" pitchFamily="49" charset="0"/>
                </a:rPr>
                <a:t>00 0000 is binary. first 10 bits of file#</a:t>
              </a:r>
            </a:p>
            <a:p>
              <a:pPr>
                <a:buNone/>
              </a:pPr>
              <a:r>
                <a:rPr lang="en-US" sz="1600" dirty="0" smtClean="0">
                  <a:solidFill>
                    <a:schemeClr val="tx1"/>
                  </a:solidFill>
                  <a:latin typeface="Courier New" pitchFamily="49" charset="0"/>
                  <a:cs typeface="Courier New" pitchFamily="49" charset="0"/>
                </a:rPr>
                <a:t>          0000000100 - or decimal 4 (relative file#)</a:t>
              </a:r>
            </a:p>
            <a:p>
              <a:r>
                <a:rPr lang="en-US" sz="1600" dirty="0" smtClean="0">
                  <a:solidFill>
                    <a:schemeClr val="tx1"/>
                  </a:solidFill>
                  <a:latin typeface="Courier New" pitchFamily="49" charset="0"/>
                  <a:cs typeface="Courier New" pitchFamily="49" charset="0"/>
                </a:rPr>
                <a:t>"02 f2" = 754 (block# in the file)</a:t>
              </a:r>
            </a:p>
            <a:p>
              <a:pPr>
                <a:buNone/>
              </a:pPr>
              <a:r>
                <a:rPr lang="en-US" sz="1600" dirty="0" smtClean="0">
                  <a:solidFill>
                    <a:schemeClr val="tx1"/>
                  </a:solidFill>
                  <a:latin typeface="Courier New" pitchFamily="49" charset="0"/>
                  <a:cs typeface="Courier New" pitchFamily="49" charset="0"/>
                </a:rPr>
                <a:t>"00 1e" = 30 (row number in block)</a:t>
              </a:r>
            </a:p>
            <a:p>
              <a:pPr>
                <a:buNone/>
              </a:pPr>
              <a:endParaRPr lang="en-US" sz="16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endParaRPr>
            </a:p>
            <a:p>
              <a:pPr>
                <a:buNone/>
              </a:pPr>
              <a:r>
                <a:rPr lang="en-US" sz="1600" dirty="0" smtClean="0">
                  <a:solidFill>
                    <a:schemeClr val="tx1"/>
                  </a:solidFill>
                  <a:latin typeface="Courier New" pitchFamily="49" charset="0"/>
                  <a:cs typeface="Courier New" pitchFamily="49" charset="0"/>
                </a:rPr>
                <a:t>File/Block/Row = 4/754/30</a:t>
              </a:r>
            </a:p>
          </p:txBody>
        </p:sp>
        <p:sp>
          <p:nvSpPr>
            <p:cNvPr id="6" name="Rectangle 5"/>
            <p:cNvSpPr/>
            <p:nvPr/>
          </p:nvSpPr>
          <p:spPr>
            <a:xfrm>
              <a:off x="3023028" y="3551796"/>
              <a:ext cx="5399954" cy="584775"/>
            </a:xfrm>
            <a:prstGeom prst="rect">
              <a:avLst/>
            </a:prstGeom>
            <a:solidFill>
              <a:srgbClr val="FFFF99"/>
            </a:solidFill>
            <a:ln>
              <a:solidFill>
                <a:schemeClr val="accent1"/>
              </a:solidFill>
            </a:ln>
          </p:spPr>
          <p:txBody>
            <a:bodyPr wrap="square">
              <a:spAutoFit/>
            </a:bodyPr>
            <a:lstStyle/>
            <a:p>
              <a:pPr>
                <a:buNone/>
              </a:pPr>
              <a:r>
                <a:rPr lang="pt-BR" sz="1600" b="1" dirty="0" smtClean="0">
                  <a:solidFill>
                    <a:srgbClr val="FF0000"/>
                  </a:solidFill>
                  <a:latin typeface="Courier New" pitchFamily="49" charset="0"/>
                  <a:cs typeface="Courier New" pitchFamily="49" charset="0"/>
                </a:rPr>
                <a:t> 44 42 4d 53 5f 54 52 41 43 45 5f 4c 49 42</a:t>
              </a:r>
            </a:p>
            <a:p>
              <a:pPr>
                <a:buNone/>
              </a:pPr>
              <a:r>
                <a:rPr lang="pt-BR" sz="1600" b="1" dirty="0" smtClean="0">
                  <a:solidFill>
                    <a:srgbClr val="FF0000"/>
                  </a:solidFill>
                  <a:latin typeface="Courier New" pitchFamily="49" charset="0"/>
                  <a:cs typeface="Courier New" pitchFamily="49" charset="0"/>
                </a:rPr>
                <a:t>  D  B  M  S  _  T  R  A  C  E  _  L  I  B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xmlns="" val="11608306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Data Block and Row Location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354ABE3-2555-AC48-921D-BBEF8BC4B0C9}" type="slidenum">
              <a:rPr lang="en-US" smtClean="0"/>
              <a:pPr/>
              <a:t>36</a:t>
            </a:fld>
            <a:endParaRPr lang="en-US" dirty="0"/>
          </a:p>
        </p:txBody>
      </p:sp>
      <p:sp>
        <p:nvSpPr>
          <p:cNvPr id="12" name="Rectangle 11"/>
          <p:cNvSpPr/>
          <p:nvPr/>
        </p:nvSpPr>
        <p:spPr>
          <a:xfrm>
            <a:off x="3733800" y="2133600"/>
            <a:ext cx="1143000" cy="760809"/>
          </a:xfrm>
          <a:prstGeom prst="rect">
            <a:avLst/>
          </a:prstGeom>
          <a:solidFill>
            <a:srgbClr val="00206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sz="1600" b="1" dirty="0" smtClean="0">
                <a:solidFill>
                  <a:schemeClr val="bg1"/>
                </a:solidFill>
              </a:rPr>
              <a:t>ROOT</a:t>
            </a:r>
          </a:p>
          <a:p>
            <a:pPr algn="ctr"/>
            <a:r>
              <a:rPr lang="en-US" sz="1600" b="1" dirty="0" smtClean="0">
                <a:solidFill>
                  <a:schemeClr val="bg1"/>
                </a:solidFill>
              </a:rPr>
              <a:t>BLK# 8531</a:t>
            </a:r>
          </a:p>
        </p:txBody>
      </p:sp>
      <p:sp>
        <p:nvSpPr>
          <p:cNvPr id="20" name="Rectangle 19"/>
          <p:cNvSpPr/>
          <p:nvPr/>
        </p:nvSpPr>
        <p:spPr>
          <a:xfrm>
            <a:off x="2362200" y="3351609"/>
            <a:ext cx="1143000" cy="763191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sz="1600" dirty="0" smtClean="0">
                <a:solidFill>
                  <a:schemeClr val="tx1"/>
                </a:solidFill>
              </a:rPr>
              <a:t>LEAF</a:t>
            </a:r>
          </a:p>
        </p:txBody>
      </p:sp>
      <p:sp>
        <p:nvSpPr>
          <p:cNvPr id="21" name="Rectangle 20"/>
          <p:cNvSpPr/>
          <p:nvPr/>
        </p:nvSpPr>
        <p:spPr>
          <a:xfrm>
            <a:off x="5105400" y="3350814"/>
            <a:ext cx="1143000" cy="763190"/>
          </a:xfrm>
          <a:prstGeom prst="rect">
            <a:avLst/>
          </a:prstGeom>
          <a:solidFill>
            <a:srgbClr val="00206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sz="1600" b="1" dirty="0" smtClean="0">
                <a:solidFill>
                  <a:schemeClr val="bg1"/>
                </a:solidFill>
              </a:rPr>
              <a:t>LEAF</a:t>
            </a:r>
          </a:p>
          <a:p>
            <a:pPr algn="ctr"/>
            <a:r>
              <a:rPr lang="en-US" sz="1600" b="1" dirty="0" smtClean="0">
                <a:solidFill>
                  <a:schemeClr val="bg1"/>
                </a:solidFill>
              </a:rPr>
              <a:t>BLK# 8563</a:t>
            </a:r>
          </a:p>
        </p:txBody>
      </p:sp>
      <p:cxnSp>
        <p:nvCxnSpPr>
          <p:cNvPr id="23" name="Straight Arrow Connector 22"/>
          <p:cNvCxnSpPr>
            <a:stCxn id="12" idx="2"/>
            <a:endCxn id="20" idx="0"/>
          </p:cNvCxnSpPr>
          <p:nvPr/>
        </p:nvCxnSpPr>
        <p:spPr>
          <a:xfrm rot="5400000">
            <a:off x="3390900" y="2437209"/>
            <a:ext cx="457200" cy="137160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/>
          <p:cNvCxnSpPr>
            <a:stCxn id="12" idx="2"/>
            <a:endCxn id="21" idx="0"/>
          </p:cNvCxnSpPr>
          <p:nvPr/>
        </p:nvCxnSpPr>
        <p:spPr>
          <a:xfrm rot="16200000" flipH="1">
            <a:off x="4762898" y="2436811"/>
            <a:ext cx="456405" cy="137160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4" name="Rectangle 23"/>
          <p:cNvSpPr/>
          <p:nvPr/>
        </p:nvSpPr>
        <p:spPr>
          <a:xfrm>
            <a:off x="3733800" y="3350814"/>
            <a:ext cx="1143000" cy="763985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sz="1600" dirty="0" smtClean="0">
                <a:solidFill>
                  <a:schemeClr val="tx1"/>
                </a:solidFill>
              </a:rPr>
              <a:t>LEAF</a:t>
            </a:r>
          </a:p>
        </p:txBody>
      </p:sp>
      <p:cxnSp>
        <p:nvCxnSpPr>
          <p:cNvPr id="26" name="Straight Arrow Connector 25"/>
          <p:cNvCxnSpPr>
            <a:stCxn id="12" idx="2"/>
            <a:endCxn id="24" idx="0"/>
          </p:cNvCxnSpPr>
          <p:nvPr/>
        </p:nvCxnSpPr>
        <p:spPr>
          <a:xfrm rot="5400000">
            <a:off x="4077098" y="3122611"/>
            <a:ext cx="456405" cy="1588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8" name="Rectangle 57"/>
          <p:cNvSpPr/>
          <p:nvPr/>
        </p:nvSpPr>
        <p:spPr>
          <a:xfrm>
            <a:off x="5105401" y="4648200"/>
            <a:ext cx="1143000" cy="763191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sz="1600" dirty="0" smtClean="0">
                <a:solidFill>
                  <a:schemeClr val="tx1"/>
                </a:solidFill>
              </a:rPr>
              <a:t>DATA</a:t>
            </a:r>
          </a:p>
        </p:txBody>
      </p:sp>
      <p:cxnSp>
        <p:nvCxnSpPr>
          <p:cNvPr id="59" name="Straight Arrow Connector 58"/>
          <p:cNvCxnSpPr>
            <a:stCxn id="21" idx="2"/>
            <a:endCxn id="58" idx="0"/>
          </p:cNvCxnSpPr>
          <p:nvPr/>
        </p:nvCxnSpPr>
        <p:spPr>
          <a:xfrm rot="16200000" flipH="1">
            <a:off x="5409802" y="4381101"/>
            <a:ext cx="534196" cy="1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Rectangle 13"/>
          <p:cNvSpPr/>
          <p:nvPr/>
        </p:nvSpPr>
        <p:spPr>
          <a:xfrm>
            <a:off x="3733006" y="4648200"/>
            <a:ext cx="1143000" cy="763191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sz="1600" b="1" dirty="0" smtClean="0">
                <a:solidFill>
                  <a:schemeClr val="bg1"/>
                </a:solidFill>
              </a:rPr>
              <a:t>DATA</a:t>
            </a:r>
          </a:p>
          <a:p>
            <a:pPr algn="ctr"/>
            <a:r>
              <a:rPr lang="en-US" sz="1600" b="1" dirty="0" smtClean="0">
                <a:solidFill>
                  <a:schemeClr val="bg1"/>
                </a:solidFill>
              </a:rPr>
              <a:t>BLK# 754</a:t>
            </a:r>
          </a:p>
          <a:p>
            <a:pPr algn="ctr"/>
            <a:r>
              <a:rPr lang="en-US" sz="1600" b="1" dirty="0" smtClean="0">
                <a:solidFill>
                  <a:schemeClr val="bg1"/>
                </a:solidFill>
              </a:rPr>
              <a:t>ROW# 30</a:t>
            </a:r>
          </a:p>
        </p:txBody>
      </p:sp>
      <p:sp>
        <p:nvSpPr>
          <p:cNvPr id="15" name="Rectangle 14"/>
          <p:cNvSpPr/>
          <p:nvPr/>
        </p:nvSpPr>
        <p:spPr>
          <a:xfrm>
            <a:off x="6477000" y="4648200"/>
            <a:ext cx="1143000" cy="763191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sz="1600" dirty="0" smtClean="0">
                <a:solidFill>
                  <a:schemeClr val="tx1"/>
                </a:solidFill>
              </a:rPr>
              <a:t>DATA</a:t>
            </a:r>
          </a:p>
        </p:txBody>
      </p:sp>
      <p:cxnSp>
        <p:nvCxnSpPr>
          <p:cNvPr id="16" name="Straight Arrow Connector 15"/>
          <p:cNvCxnSpPr>
            <a:stCxn id="21" idx="2"/>
            <a:endCxn id="15" idx="0"/>
          </p:cNvCxnSpPr>
          <p:nvPr/>
        </p:nvCxnSpPr>
        <p:spPr>
          <a:xfrm rot="16200000" flipH="1">
            <a:off x="6095602" y="3695302"/>
            <a:ext cx="534196" cy="137160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>
            <a:stCxn id="21" idx="2"/>
            <a:endCxn id="14" idx="0"/>
          </p:cNvCxnSpPr>
          <p:nvPr/>
        </p:nvCxnSpPr>
        <p:spPr>
          <a:xfrm rot="5400000">
            <a:off x="4723605" y="3694905"/>
            <a:ext cx="534196" cy="1372394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xmlns="" val="11608306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354ABE3-2555-AC48-921D-BBEF8BC4B0C9}" type="slidenum">
              <a:rPr lang="en-US" smtClean="0"/>
              <a:pPr/>
              <a:t>37</a:t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199" y="729984"/>
            <a:ext cx="8181975" cy="5289816"/>
          </a:xfrm>
        </p:spPr>
        <p:txBody>
          <a:bodyPr/>
          <a:lstStyle/>
          <a:p>
            <a:pPr algn="ctr"/>
            <a:r>
              <a:rPr lang="en-US" dirty="0" smtClean="0"/>
              <a:t>Working With The Buffer Cache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8859870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Buffer Cache Introduction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Latch – Serialization mechanism used to protect access to a memory structure (hash buckets)</a:t>
            </a:r>
          </a:p>
          <a:p>
            <a:endParaRPr lang="en-US" dirty="0" smtClean="0"/>
          </a:p>
          <a:p>
            <a:r>
              <a:rPr lang="en-US" dirty="0" smtClean="0"/>
              <a:t>Hash Bucket – Location in hash table as starting point of a linked list </a:t>
            </a:r>
            <a:r>
              <a:rPr lang="en-US" dirty="0" smtClean="0"/>
              <a:t>of items (buffer headers)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Buffer Header – Memory address describing content of a data buffer (pointers, flags, state of data buffer)</a:t>
            </a: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354ABE3-2555-AC48-921D-BBEF8BC4B0C9}" type="slidenum">
              <a:rPr lang="en-US" smtClean="0"/>
              <a:pPr/>
              <a:t>39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11608306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solidFill>
            <a:schemeClr val="bg1"/>
          </a:solidFill>
        </p:spPr>
        <p:txBody>
          <a:bodyPr/>
          <a:lstStyle/>
          <a:p>
            <a:r>
              <a:rPr lang="en-US" dirty="0" smtClean="0"/>
              <a:t>Deep Dive Into A SELECT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solidFill>
            <a:schemeClr val="bg1"/>
          </a:solidFill>
        </p:spPr>
        <p:txBody>
          <a:bodyPr/>
          <a:lstStyle/>
          <a:p>
            <a:r>
              <a:rPr lang="en-US" dirty="0" smtClean="0"/>
              <a:t>PARSE the statement</a:t>
            </a:r>
          </a:p>
          <a:p>
            <a:pPr lvl="1"/>
            <a:r>
              <a:rPr lang="en-US" dirty="0" smtClean="0"/>
              <a:t>The steps used to validate, optimize, and store the SQL statement into the Library Cache (Shared Pool)</a:t>
            </a:r>
          </a:p>
          <a:p>
            <a:pPr lvl="1"/>
            <a:r>
              <a:rPr lang="en-US" dirty="0" smtClean="0"/>
              <a:t>Hard Parse vs. Soft </a:t>
            </a:r>
            <a:r>
              <a:rPr lang="en-US" dirty="0" smtClean="0"/>
              <a:t>Parse</a:t>
            </a:r>
          </a:p>
          <a:p>
            <a:pPr lvl="1"/>
            <a:r>
              <a:rPr lang="en-US" dirty="0" smtClean="0"/>
              <a:t>Data Dictionary Cache</a:t>
            </a:r>
            <a:endParaRPr lang="en-US" dirty="0" smtClean="0"/>
          </a:p>
          <a:p>
            <a:pPr lvl="1"/>
            <a:endParaRPr lang="en-US" dirty="0" smtClean="0"/>
          </a:p>
          <a:p>
            <a:r>
              <a:rPr lang="en-US" dirty="0" smtClean="0"/>
              <a:t>EXECUTE the statement</a:t>
            </a:r>
          </a:p>
          <a:p>
            <a:pPr lvl="1"/>
            <a:r>
              <a:rPr lang="en-US" dirty="0" smtClean="0"/>
              <a:t>How Oracle knows exactly which blocks to read from data files</a:t>
            </a:r>
          </a:p>
          <a:p>
            <a:pPr lvl="1"/>
            <a:r>
              <a:rPr lang="en-US" dirty="0" smtClean="0"/>
              <a:t>How Oracle knows where to start reading an index</a:t>
            </a:r>
          </a:p>
          <a:p>
            <a:pPr lvl="1"/>
            <a:r>
              <a:rPr lang="en-US" dirty="0" smtClean="0"/>
              <a:t>How Oracle </a:t>
            </a:r>
            <a:r>
              <a:rPr lang="en-US" dirty="0" smtClean="0"/>
              <a:t>knows where to find </a:t>
            </a:r>
            <a:r>
              <a:rPr lang="en-US" dirty="0" smtClean="0"/>
              <a:t>blocks in the Buffer Cache</a:t>
            </a:r>
          </a:p>
          <a:p>
            <a:pPr lvl="1"/>
            <a:r>
              <a:rPr lang="en-US" dirty="0" smtClean="0"/>
              <a:t>How </a:t>
            </a:r>
            <a:r>
              <a:rPr lang="en-US" dirty="0" smtClean="0"/>
              <a:t>Oracle inserts blocks into the Buffer Cache (SGA)</a:t>
            </a:r>
          </a:p>
          <a:p>
            <a:pPr lvl="1"/>
            <a:r>
              <a:rPr lang="en-US" dirty="0" smtClean="0"/>
              <a:t>What </a:t>
            </a:r>
            <a:r>
              <a:rPr lang="en-US" dirty="0" smtClean="0"/>
              <a:t>happens if a block in the Buffer Cache was modified?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354ABE3-2555-AC48-921D-BBEF8BC4B0C9}" type="slidenum">
              <a:rPr lang="en-US" smtClean="0"/>
              <a:pPr/>
              <a:t>4</a:t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Buffer Cache Introduction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None/>
            </a:pPr>
            <a:r>
              <a:rPr lang="en-US" b="1" dirty="0" smtClean="0"/>
              <a:t>First time Oracle reads this particular data</a:t>
            </a:r>
          </a:p>
          <a:p>
            <a:endParaRPr lang="en-US" dirty="0" smtClean="0"/>
          </a:p>
          <a:p>
            <a:r>
              <a:rPr lang="en-US" dirty="0" smtClean="0"/>
              <a:t>No data in cache - all data has to be retrieved from disk</a:t>
            </a:r>
          </a:p>
          <a:p>
            <a:r>
              <a:rPr lang="en-US" dirty="0" smtClean="0"/>
              <a:t>Data has to be placed in the Database Buffer Cache area of the SGA (System Global Area)</a:t>
            </a:r>
          </a:p>
          <a:p>
            <a:endParaRPr lang="en-US" dirty="0" smtClean="0"/>
          </a:p>
          <a:p>
            <a:pPr>
              <a:buNone/>
            </a:pPr>
            <a:r>
              <a:rPr lang="en-US" b="1" dirty="0" smtClean="0"/>
              <a:t>Second time Oracle reads the same data</a:t>
            </a:r>
          </a:p>
          <a:p>
            <a:endParaRPr lang="en-US" dirty="0" smtClean="0"/>
          </a:p>
          <a:p>
            <a:r>
              <a:rPr lang="en-US" dirty="0" smtClean="0"/>
              <a:t>How does Oracle find the location of the data in the SGA</a:t>
            </a:r>
          </a:p>
          <a:p>
            <a:r>
              <a:rPr lang="en-US" dirty="0" smtClean="0"/>
              <a:t>What happens if the block we are reading is in the middle of an UPDATE?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354ABE3-2555-AC48-921D-BBEF8BC4B0C9}" type="slidenum">
              <a:rPr lang="en-US" smtClean="0"/>
              <a:pPr/>
              <a:t>40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11608306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Buffer Cache Design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066800"/>
            <a:ext cx="8239125" cy="5105400"/>
          </a:xfrm>
        </p:spPr>
        <p:txBody>
          <a:bodyPr/>
          <a:lstStyle/>
          <a:p>
            <a:r>
              <a:rPr lang="en-US" dirty="0" smtClean="0"/>
              <a:t>Latches, Hash Buckets, Buffer Headers</a:t>
            </a:r>
          </a:p>
          <a:p>
            <a:r>
              <a:rPr lang="en-US" dirty="0" smtClean="0"/>
              <a:t>Buffer </a:t>
            </a:r>
            <a:r>
              <a:rPr lang="en-US" dirty="0" smtClean="0"/>
              <a:t>headers point to block address in buffer </a:t>
            </a:r>
            <a:r>
              <a:rPr lang="en-US" dirty="0" smtClean="0"/>
              <a:t>cache</a:t>
            </a: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354ABE3-2555-AC48-921D-BBEF8BC4B0C9}" type="slidenum">
              <a:rPr lang="en-US" smtClean="0"/>
              <a:pPr/>
              <a:t>41</a:t>
            </a:fld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559707" y="1839686"/>
            <a:ext cx="990600" cy="636814"/>
          </a:xfrm>
          <a:prstGeom prst="rect">
            <a:avLst/>
          </a:prstGeom>
          <a:solidFill>
            <a:schemeClr val="bg1"/>
          </a:solidFill>
          <a:ln w="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40" tIns="91440" rIns="91440" bIns="91440" rtlCol="0" anchor="t" anchorCtr="0"/>
          <a:lstStyle/>
          <a:p>
            <a:pPr algn="ctr">
              <a:buNone/>
            </a:pPr>
            <a:r>
              <a:rPr lang="en-US" sz="1500" b="1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Latches</a:t>
            </a:r>
          </a:p>
        </p:txBody>
      </p:sp>
      <p:sp>
        <p:nvSpPr>
          <p:cNvPr id="8" name="Rectangle 7"/>
          <p:cNvSpPr/>
          <p:nvPr/>
        </p:nvSpPr>
        <p:spPr>
          <a:xfrm>
            <a:off x="1659164" y="1839686"/>
            <a:ext cx="990600" cy="636814"/>
          </a:xfrm>
          <a:prstGeom prst="rect">
            <a:avLst/>
          </a:prstGeom>
          <a:solidFill>
            <a:schemeClr val="bg1"/>
          </a:solidFill>
          <a:ln w="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40" tIns="91440" rIns="91440" bIns="91440" rtlCol="0" anchor="t" anchorCtr="0"/>
          <a:lstStyle/>
          <a:p>
            <a:pPr algn="ctr">
              <a:buNone/>
            </a:pPr>
            <a:r>
              <a:rPr lang="en-US" sz="1500" b="1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Hash Buckets</a:t>
            </a:r>
          </a:p>
        </p:txBody>
      </p:sp>
      <p:grpSp>
        <p:nvGrpSpPr>
          <p:cNvPr id="156" name="Group 155"/>
          <p:cNvGrpSpPr/>
          <p:nvPr/>
        </p:nvGrpSpPr>
        <p:grpSpPr>
          <a:xfrm>
            <a:off x="635907" y="2667000"/>
            <a:ext cx="2013857" cy="3048000"/>
            <a:chOff x="838200" y="2667000"/>
            <a:chExt cx="2013857" cy="3048000"/>
          </a:xfrm>
        </p:grpSpPr>
        <p:sp>
          <p:nvSpPr>
            <p:cNvPr id="5" name="Oval 4"/>
            <p:cNvSpPr/>
            <p:nvPr/>
          </p:nvSpPr>
          <p:spPr>
            <a:xfrm>
              <a:off x="838200" y="3886200"/>
              <a:ext cx="838200" cy="609600"/>
            </a:xfrm>
            <a:prstGeom prst="ellipse">
              <a:avLst/>
            </a:prstGeom>
            <a:solidFill>
              <a:srgbClr val="FFFF99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t" anchorCtr="0"/>
            <a:lstStyle/>
            <a:p>
              <a:pPr algn="ctr">
                <a:buNone/>
              </a:pPr>
              <a:r>
                <a:rPr lang="en-US" sz="1500" dirty="0" smtClean="0">
                  <a:solidFill>
                    <a:schemeClr val="tx1"/>
                  </a:solidFill>
                  <a:latin typeface="Courier New" pitchFamily="49" charset="0"/>
                  <a:cs typeface="Courier New" pitchFamily="49" charset="0"/>
                </a:rPr>
                <a:t>L 1</a:t>
              </a:r>
            </a:p>
          </p:txBody>
        </p:sp>
        <p:sp>
          <p:nvSpPr>
            <p:cNvPr id="6" name="Rectangle 5"/>
            <p:cNvSpPr/>
            <p:nvPr/>
          </p:nvSpPr>
          <p:spPr>
            <a:xfrm>
              <a:off x="1981200" y="2667000"/>
              <a:ext cx="762000" cy="533400"/>
            </a:xfrm>
            <a:prstGeom prst="rect">
              <a:avLst/>
            </a:prstGeom>
            <a:solidFill>
              <a:srgbClr val="FFFF99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ctr" anchorCtr="0"/>
            <a:lstStyle/>
            <a:p>
              <a:pPr algn="ctr">
                <a:buNone/>
              </a:pPr>
              <a:r>
                <a:rPr lang="en-US" sz="1500" dirty="0" smtClean="0">
                  <a:solidFill>
                    <a:schemeClr val="tx1"/>
                  </a:solidFill>
                  <a:latin typeface="Courier New" pitchFamily="49" charset="0"/>
                  <a:cs typeface="Courier New" pitchFamily="49" charset="0"/>
                </a:rPr>
                <a:t>HB 1</a:t>
              </a:r>
            </a:p>
          </p:txBody>
        </p:sp>
        <p:sp>
          <p:nvSpPr>
            <p:cNvPr id="9" name="Rectangle 8"/>
            <p:cNvSpPr/>
            <p:nvPr/>
          </p:nvSpPr>
          <p:spPr>
            <a:xfrm>
              <a:off x="1981200" y="3352800"/>
              <a:ext cx="762000" cy="533400"/>
            </a:xfrm>
            <a:prstGeom prst="rect">
              <a:avLst/>
            </a:prstGeom>
            <a:solidFill>
              <a:srgbClr val="FFFF99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ctr" anchorCtr="0"/>
            <a:lstStyle/>
            <a:p>
              <a:pPr algn="ctr">
                <a:buNone/>
              </a:pPr>
              <a:r>
                <a:rPr lang="en-US" sz="1500" dirty="0" smtClean="0">
                  <a:solidFill>
                    <a:schemeClr val="tx1"/>
                  </a:solidFill>
                  <a:latin typeface="Courier New" pitchFamily="49" charset="0"/>
                  <a:cs typeface="Courier New" pitchFamily="49" charset="0"/>
                </a:rPr>
                <a:t>HB 2</a:t>
              </a:r>
            </a:p>
          </p:txBody>
        </p:sp>
        <p:sp>
          <p:nvSpPr>
            <p:cNvPr id="10" name="Rectangle 9"/>
            <p:cNvSpPr/>
            <p:nvPr/>
          </p:nvSpPr>
          <p:spPr>
            <a:xfrm>
              <a:off x="1981200" y="4495800"/>
              <a:ext cx="762000" cy="533400"/>
            </a:xfrm>
            <a:prstGeom prst="rect">
              <a:avLst/>
            </a:prstGeom>
            <a:solidFill>
              <a:srgbClr val="FFFF99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ctr" anchorCtr="0"/>
            <a:lstStyle/>
            <a:p>
              <a:pPr algn="ctr">
                <a:buNone/>
              </a:pPr>
              <a:r>
                <a:rPr lang="en-US" sz="1500" dirty="0" smtClean="0">
                  <a:solidFill>
                    <a:schemeClr val="tx1"/>
                  </a:solidFill>
                  <a:latin typeface="Courier New" pitchFamily="49" charset="0"/>
                  <a:cs typeface="Courier New" pitchFamily="49" charset="0"/>
                </a:rPr>
                <a:t>HB 31</a:t>
              </a:r>
            </a:p>
          </p:txBody>
        </p:sp>
        <p:sp>
          <p:nvSpPr>
            <p:cNvPr id="11" name="Rectangle 10"/>
            <p:cNvSpPr/>
            <p:nvPr/>
          </p:nvSpPr>
          <p:spPr>
            <a:xfrm>
              <a:off x="1981200" y="5181600"/>
              <a:ext cx="762000" cy="533400"/>
            </a:xfrm>
            <a:prstGeom prst="rect">
              <a:avLst/>
            </a:prstGeom>
            <a:solidFill>
              <a:srgbClr val="FFFF99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ctr" anchorCtr="0"/>
            <a:lstStyle/>
            <a:p>
              <a:pPr algn="ctr">
                <a:buNone/>
              </a:pPr>
              <a:r>
                <a:rPr lang="en-US" sz="1500" dirty="0" smtClean="0">
                  <a:solidFill>
                    <a:schemeClr val="tx1"/>
                  </a:solidFill>
                  <a:latin typeface="Courier New" pitchFamily="49" charset="0"/>
                  <a:cs typeface="Courier New" pitchFamily="49" charset="0"/>
                </a:rPr>
                <a:t>HB 32</a:t>
              </a:r>
            </a:p>
          </p:txBody>
        </p:sp>
        <p:sp>
          <p:nvSpPr>
            <p:cNvPr id="14" name="Rectangle 13"/>
            <p:cNvSpPr/>
            <p:nvPr/>
          </p:nvSpPr>
          <p:spPr>
            <a:xfrm>
              <a:off x="1861457" y="3989614"/>
              <a:ext cx="990600" cy="391886"/>
            </a:xfrm>
            <a:prstGeom prst="rect">
              <a:avLst/>
            </a:prstGeom>
            <a:solidFill>
              <a:schemeClr val="bg1"/>
            </a:solidFill>
            <a:ln w="0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t" anchorCtr="0"/>
            <a:lstStyle/>
            <a:p>
              <a:pPr algn="ctr">
                <a:buNone/>
              </a:pPr>
              <a:r>
                <a:rPr lang="en-US" sz="1500" b="1" dirty="0" smtClean="0">
                  <a:solidFill>
                    <a:schemeClr val="tx1"/>
                  </a:solidFill>
                  <a:latin typeface="Courier New" pitchFamily="49" charset="0"/>
                  <a:cs typeface="Courier New" pitchFamily="49" charset="0"/>
                </a:rPr>
                <a:t>. . .</a:t>
              </a:r>
            </a:p>
          </p:txBody>
        </p:sp>
        <p:cxnSp>
          <p:nvCxnSpPr>
            <p:cNvPr id="22" name="Straight Connector 21"/>
            <p:cNvCxnSpPr>
              <a:stCxn id="5" idx="6"/>
              <a:endCxn id="6" idx="1"/>
            </p:cNvCxnSpPr>
            <p:nvPr/>
          </p:nvCxnSpPr>
          <p:spPr>
            <a:xfrm flipV="1">
              <a:off x="1676400" y="2933700"/>
              <a:ext cx="304800" cy="1257300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>
              <a:endCxn id="9" idx="1"/>
            </p:cNvCxnSpPr>
            <p:nvPr/>
          </p:nvCxnSpPr>
          <p:spPr>
            <a:xfrm rot="5400000" flipH="1" flipV="1">
              <a:off x="1543050" y="3752850"/>
              <a:ext cx="571500" cy="304800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/>
            <p:cNvCxnSpPr>
              <a:stCxn id="5" idx="6"/>
              <a:endCxn id="10" idx="1"/>
            </p:cNvCxnSpPr>
            <p:nvPr/>
          </p:nvCxnSpPr>
          <p:spPr>
            <a:xfrm>
              <a:off x="1676400" y="4191000"/>
              <a:ext cx="304800" cy="571500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/>
            <p:cNvCxnSpPr>
              <a:stCxn id="5" idx="6"/>
              <a:endCxn id="11" idx="1"/>
            </p:cNvCxnSpPr>
            <p:nvPr/>
          </p:nvCxnSpPr>
          <p:spPr>
            <a:xfrm>
              <a:off x="1676400" y="4191000"/>
              <a:ext cx="304800" cy="1257300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2" name="Rectangle 61"/>
          <p:cNvSpPr/>
          <p:nvPr/>
        </p:nvSpPr>
        <p:spPr>
          <a:xfrm>
            <a:off x="2731407" y="1839686"/>
            <a:ext cx="990600" cy="636814"/>
          </a:xfrm>
          <a:prstGeom prst="rect">
            <a:avLst/>
          </a:prstGeom>
          <a:solidFill>
            <a:schemeClr val="bg1"/>
          </a:solidFill>
          <a:ln w="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40" tIns="91440" rIns="91440" bIns="91440" rtlCol="0" anchor="t" anchorCtr="0"/>
          <a:lstStyle/>
          <a:p>
            <a:pPr algn="ctr">
              <a:buNone/>
            </a:pPr>
            <a:r>
              <a:rPr lang="en-US" sz="1500" b="1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Buffer Headers</a:t>
            </a:r>
          </a:p>
        </p:txBody>
      </p:sp>
      <p:cxnSp>
        <p:nvCxnSpPr>
          <p:cNvPr id="140" name="Straight Arrow Connector 139"/>
          <p:cNvCxnSpPr>
            <a:stCxn id="15" idx="3"/>
            <a:endCxn id="113" idx="1"/>
          </p:cNvCxnSpPr>
          <p:nvPr/>
        </p:nvCxnSpPr>
        <p:spPr>
          <a:xfrm>
            <a:off x="3233058" y="2838450"/>
            <a:ext cx="4082142" cy="1338943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2" name="Straight Arrow Connector 141"/>
          <p:cNvCxnSpPr>
            <a:stCxn id="42" idx="3"/>
            <a:endCxn id="123" idx="1"/>
          </p:cNvCxnSpPr>
          <p:nvPr/>
        </p:nvCxnSpPr>
        <p:spPr>
          <a:xfrm>
            <a:off x="3226707" y="3537857"/>
            <a:ext cx="2335893" cy="1274536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6" name="Straight Arrow Connector 145"/>
          <p:cNvCxnSpPr>
            <a:stCxn id="46" idx="3"/>
            <a:endCxn id="76" idx="1"/>
          </p:cNvCxnSpPr>
          <p:nvPr/>
        </p:nvCxnSpPr>
        <p:spPr>
          <a:xfrm flipV="1">
            <a:off x="3233058" y="2907393"/>
            <a:ext cx="2621642" cy="1773464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8" name="Straight Arrow Connector 147"/>
          <p:cNvCxnSpPr>
            <a:stCxn id="164" idx="3"/>
            <a:endCxn id="136" idx="1"/>
          </p:cNvCxnSpPr>
          <p:nvPr/>
        </p:nvCxnSpPr>
        <p:spPr>
          <a:xfrm flipV="1">
            <a:off x="4604658" y="5129893"/>
            <a:ext cx="2418442" cy="236764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9" name="Rectangle 138"/>
          <p:cNvSpPr/>
          <p:nvPr/>
        </p:nvSpPr>
        <p:spPr>
          <a:xfrm>
            <a:off x="5448300" y="1839686"/>
            <a:ext cx="2619936" cy="636814"/>
          </a:xfrm>
          <a:prstGeom prst="rect">
            <a:avLst/>
          </a:prstGeom>
          <a:solidFill>
            <a:schemeClr val="bg1"/>
          </a:solidFill>
          <a:ln w="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40" tIns="91440" rIns="91440" bIns="91440" rtlCol="0" anchor="t" anchorCtr="0"/>
          <a:lstStyle/>
          <a:p>
            <a:pPr algn="ctr">
              <a:buNone/>
            </a:pPr>
            <a:r>
              <a:rPr lang="en-US" sz="1500" b="1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Data Blocks</a:t>
            </a:r>
          </a:p>
        </p:txBody>
      </p:sp>
      <p:grpSp>
        <p:nvGrpSpPr>
          <p:cNvPr id="143" name="Group 142"/>
          <p:cNvGrpSpPr/>
          <p:nvPr/>
        </p:nvGrpSpPr>
        <p:grpSpPr>
          <a:xfrm>
            <a:off x="5562600" y="2748643"/>
            <a:ext cx="2336800" cy="2540000"/>
            <a:chOff x="5562600" y="2476500"/>
            <a:chExt cx="2336800" cy="2540000"/>
          </a:xfrm>
        </p:grpSpPr>
        <p:grpSp>
          <p:nvGrpSpPr>
            <p:cNvPr id="155" name="Group 154"/>
            <p:cNvGrpSpPr/>
            <p:nvPr/>
          </p:nvGrpSpPr>
          <p:grpSpPr>
            <a:xfrm>
              <a:off x="5562600" y="2476500"/>
              <a:ext cx="2336800" cy="2540000"/>
              <a:chOff x="5562600" y="2743200"/>
              <a:chExt cx="2336800" cy="2540000"/>
            </a:xfrm>
          </p:grpSpPr>
          <p:sp>
            <p:nvSpPr>
              <p:cNvPr id="120" name="Rectangle 119"/>
              <p:cNvSpPr/>
              <p:nvPr/>
            </p:nvSpPr>
            <p:spPr>
              <a:xfrm>
                <a:off x="7023100" y="4330700"/>
                <a:ext cx="292100" cy="317500"/>
              </a:xfrm>
              <a:prstGeom prst="rect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lIns="91440" tIns="91440" rIns="91440" bIns="91440" rtlCol="0" anchor="t" anchorCtr="0"/>
              <a:lstStyle/>
              <a:p>
                <a:pPr algn="ctr">
                  <a:buNone/>
                </a:pPr>
                <a:endParaRPr lang="en-US" sz="1500" dirty="0" smtClean="0">
                  <a:solidFill>
                    <a:schemeClr val="tx1"/>
                  </a:solidFill>
                  <a:latin typeface="Courier New" pitchFamily="49" charset="0"/>
                  <a:cs typeface="Courier New" pitchFamily="49" charset="0"/>
                </a:endParaRPr>
              </a:p>
            </p:txBody>
          </p:sp>
          <p:grpSp>
            <p:nvGrpSpPr>
              <p:cNvPr id="154" name="Group 153"/>
              <p:cNvGrpSpPr/>
              <p:nvPr/>
            </p:nvGrpSpPr>
            <p:grpSpPr>
              <a:xfrm>
                <a:off x="5562600" y="2743200"/>
                <a:ext cx="2336800" cy="2540000"/>
                <a:chOff x="5562600" y="2743200"/>
                <a:chExt cx="2336800" cy="2540000"/>
              </a:xfrm>
            </p:grpSpPr>
            <p:sp>
              <p:nvSpPr>
                <p:cNvPr id="100" name="Rectangle 99"/>
                <p:cNvSpPr/>
                <p:nvPr/>
              </p:nvSpPr>
              <p:spPr>
                <a:xfrm>
                  <a:off x="5854700" y="3695700"/>
                  <a:ext cx="292100" cy="317500"/>
                </a:xfrm>
                <a:prstGeom prst="rect">
                  <a:avLst/>
                </a:prstGeom>
                <a:noFill/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lIns="91440" tIns="91440" rIns="91440" bIns="91440" rtlCol="0" anchor="t" anchorCtr="0"/>
                <a:lstStyle/>
                <a:p>
                  <a:pPr algn="ctr">
                    <a:buNone/>
                  </a:pPr>
                  <a:endParaRPr lang="en-US" sz="1500" dirty="0" smtClean="0">
                    <a:solidFill>
                      <a:schemeClr val="tx1"/>
                    </a:solidFill>
                    <a:latin typeface="Courier New" pitchFamily="49" charset="0"/>
                    <a:cs typeface="Courier New" pitchFamily="49" charset="0"/>
                  </a:endParaRPr>
                </a:p>
              </p:txBody>
            </p:sp>
            <p:sp>
              <p:nvSpPr>
                <p:cNvPr id="102" name="Rectangle 101"/>
                <p:cNvSpPr/>
                <p:nvPr/>
              </p:nvSpPr>
              <p:spPr>
                <a:xfrm>
                  <a:off x="6438900" y="3695700"/>
                  <a:ext cx="292100" cy="317500"/>
                </a:xfrm>
                <a:prstGeom prst="rect">
                  <a:avLst/>
                </a:prstGeom>
                <a:noFill/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lIns="91440" tIns="91440" rIns="91440" bIns="91440" rtlCol="0" anchor="t" anchorCtr="0"/>
                <a:lstStyle/>
                <a:p>
                  <a:pPr algn="ctr">
                    <a:buNone/>
                  </a:pPr>
                  <a:endParaRPr lang="en-US" sz="1500" dirty="0" smtClean="0">
                    <a:solidFill>
                      <a:schemeClr val="tx1"/>
                    </a:solidFill>
                    <a:latin typeface="Courier New" pitchFamily="49" charset="0"/>
                    <a:cs typeface="Courier New" pitchFamily="49" charset="0"/>
                  </a:endParaRPr>
                </a:p>
              </p:txBody>
            </p:sp>
            <p:sp>
              <p:nvSpPr>
                <p:cNvPr id="109" name="Rectangle 108"/>
                <p:cNvSpPr/>
                <p:nvPr/>
              </p:nvSpPr>
              <p:spPr>
                <a:xfrm>
                  <a:off x="6146800" y="4013200"/>
                  <a:ext cx="292100" cy="317500"/>
                </a:xfrm>
                <a:prstGeom prst="rect">
                  <a:avLst/>
                </a:prstGeom>
                <a:noFill/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lIns="91440" tIns="91440" rIns="91440" bIns="91440" rtlCol="0" anchor="t" anchorCtr="0"/>
                <a:lstStyle/>
                <a:p>
                  <a:pPr algn="ctr">
                    <a:buNone/>
                  </a:pPr>
                  <a:endParaRPr lang="en-US" sz="1500" dirty="0" smtClean="0">
                    <a:solidFill>
                      <a:schemeClr val="tx1"/>
                    </a:solidFill>
                    <a:latin typeface="Courier New" pitchFamily="49" charset="0"/>
                    <a:cs typeface="Courier New" pitchFamily="49" charset="0"/>
                  </a:endParaRPr>
                </a:p>
              </p:txBody>
            </p:sp>
            <p:grpSp>
              <p:nvGrpSpPr>
                <p:cNvPr id="153" name="Group 152"/>
                <p:cNvGrpSpPr/>
                <p:nvPr/>
              </p:nvGrpSpPr>
              <p:grpSpPr>
                <a:xfrm>
                  <a:off x="5562600" y="2743200"/>
                  <a:ext cx="2336800" cy="2540000"/>
                  <a:chOff x="5562600" y="2743200"/>
                  <a:chExt cx="2336800" cy="2540000"/>
                </a:xfrm>
              </p:grpSpPr>
              <p:sp>
                <p:nvSpPr>
                  <p:cNvPr id="118" name="Rectangle 117"/>
                  <p:cNvSpPr/>
                  <p:nvPr/>
                </p:nvSpPr>
                <p:spPr>
                  <a:xfrm>
                    <a:off x="6438900" y="4330700"/>
                    <a:ext cx="292100" cy="317500"/>
                  </a:xfrm>
                  <a:prstGeom prst="rect">
                    <a:avLst/>
                  </a:prstGeom>
                  <a:noFill/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91440" tIns="91440" rIns="91440" bIns="91440" rtlCol="0" anchor="t" anchorCtr="0"/>
                  <a:lstStyle/>
                  <a:p>
                    <a:pPr algn="ctr">
                      <a:buNone/>
                    </a:pPr>
                    <a:endParaRPr lang="en-US" sz="1500" dirty="0" smtClean="0">
                      <a:solidFill>
                        <a:schemeClr val="tx1"/>
                      </a:solidFill>
                      <a:latin typeface="Courier New" pitchFamily="49" charset="0"/>
                      <a:cs typeface="Courier New" pitchFamily="49" charset="0"/>
                    </a:endParaRPr>
                  </a:p>
                </p:txBody>
              </p:sp>
              <p:sp>
                <p:nvSpPr>
                  <p:cNvPr id="124" name="Rectangle 123"/>
                  <p:cNvSpPr/>
                  <p:nvPr/>
                </p:nvSpPr>
                <p:spPr>
                  <a:xfrm>
                    <a:off x="5854700" y="4648200"/>
                    <a:ext cx="292100" cy="317500"/>
                  </a:xfrm>
                  <a:prstGeom prst="rect">
                    <a:avLst/>
                  </a:prstGeom>
                  <a:noFill/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91440" tIns="91440" rIns="91440" bIns="91440" rtlCol="0" anchor="t" anchorCtr="0"/>
                  <a:lstStyle/>
                  <a:p>
                    <a:pPr algn="ctr">
                      <a:buNone/>
                    </a:pPr>
                    <a:endParaRPr lang="en-US" sz="1500" dirty="0" smtClean="0">
                      <a:solidFill>
                        <a:schemeClr val="tx1"/>
                      </a:solidFill>
                      <a:latin typeface="Courier New" pitchFamily="49" charset="0"/>
                      <a:cs typeface="Courier New" pitchFamily="49" charset="0"/>
                    </a:endParaRPr>
                  </a:p>
                </p:txBody>
              </p:sp>
              <p:sp>
                <p:nvSpPr>
                  <p:cNvPr id="125" name="Rectangle 124"/>
                  <p:cNvSpPr/>
                  <p:nvPr/>
                </p:nvSpPr>
                <p:spPr>
                  <a:xfrm>
                    <a:off x="6146800" y="4648200"/>
                    <a:ext cx="292100" cy="317500"/>
                  </a:xfrm>
                  <a:prstGeom prst="rect">
                    <a:avLst/>
                  </a:prstGeom>
                  <a:noFill/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91440" tIns="91440" rIns="91440" bIns="91440" rtlCol="0" anchor="t" anchorCtr="0"/>
                  <a:lstStyle/>
                  <a:p>
                    <a:pPr algn="ctr">
                      <a:buNone/>
                    </a:pPr>
                    <a:endParaRPr lang="en-US" sz="1500" dirty="0" smtClean="0">
                      <a:solidFill>
                        <a:schemeClr val="tx1"/>
                      </a:solidFill>
                      <a:latin typeface="Courier New" pitchFamily="49" charset="0"/>
                      <a:cs typeface="Courier New" pitchFamily="49" charset="0"/>
                    </a:endParaRPr>
                  </a:p>
                </p:txBody>
              </p:sp>
              <p:sp>
                <p:nvSpPr>
                  <p:cNvPr id="127" name="Rectangle 126"/>
                  <p:cNvSpPr/>
                  <p:nvPr/>
                </p:nvSpPr>
                <p:spPr>
                  <a:xfrm>
                    <a:off x="6731000" y="4648200"/>
                    <a:ext cx="292100" cy="317500"/>
                  </a:xfrm>
                  <a:prstGeom prst="rect">
                    <a:avLst/>
                  </a:prstGeom>
                  <a:noFill/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91440" tIns="91440" rIns="91440" bIns="91440" rtlCol="0" anchor="t" anchorCtr="0"/>
                  <a:lstStyle/>
                  <a:p>
                    <a:pPr algn="ctr">
                      <a:buNone/>
                    </a:pPr>
                    <a:endParaRPr lang="en-US" sz="1500" dirty="0" smtClean="0">
                      <a:solidFill>
                        <a:schemeClr val="tx1"/>
                      </a:solidFill>
                      <a:latin typeface="Courier New" pitchFamily="49" charset="0"/>
                      <a:cs typeface="Courier New" pitchFamily="49" charset="0"/>
                    </a:endParaRPr>
                  </a:p>
                </p:txBody>
              </p:sp>
              <p:grpSp>
                <p:nvGrpSpPr>
                  <p:cNvPr id="152" name="Group 151"/>
                  <p:cNvGrpSpPr/>
                  <p:nvPr/>
                </p:nvGrpSpPr>
                <p:grpSpPr>
                  <a:xfrm>
                    <a:off x="5562600" y="2743200"/>
                    <a:ext cx="2336800" cy="2540000"/>
                    <a:chOff x="5562600" y="2743200"/>
                    <a:chExt cx="2336800" cy="2540000"/>
                  </a:xfrm>
                </p:grpSpPr>
                <p:sp>
                  <p:nvSpPr>
                    <p:cNvPr id="104" name="Rectangle 103"/>
                    <p:cNvSpPr/>
                    <p:nvPr/>
                  </p:nvSpPr>
                  <p:spPr>
                    <a:xfrm>
                      <a:off x="7023100" y="3695700"/>
                      <a:ext cx="292100" cy="317500"/>
                    </a:xfrm>
                    <a:prstGeom prst="rect">
                      <a:avLst/>
                    </a:prstGeom>
                    <a:noFill/>
                    <a:effectLst/>
                  </p:spPr>
                  <p:style>
                    <a:lnRef idx="1">
                      <a:schemeClr val="accent1"/>
                    </a:lnRef>
                    <a:fillRef idx="3">
                      <a:schemeClr val="accent1"/>
                    </a:fillRef>
                    <a:effectRef idx="2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lIns="91440" tIns="91440" rIns="91440" bIns="91440" rtlCol="0" anchor="t" anchorCtr="0"/>
                    <a:lstStyle/>
                    <a:p>
                      <a:pPr algn="ctr">
                        <a:buNone/>
                      </a:pPr>
                      <a:endParaRPr lang="en-US" sz="1500" dirty="0" smtClean="0">
                        <a:solidFill>
                          <a:schemeClr val="tx1"/>
                        </a:solidFill>
                        <a:latin typeface="Courier New" pitchFamily="49" charset="0"/>
                        <a:cs typeface="Courier New" pitchFamily="49" charset="0"/>
                      </a:endParaRPr>
                    </a:p>
                  </p:txBody>
                </p:sp>
                <p:sp>
                  <p:nvSpPr>
                    <p:cNvPr id="111" name="Rectangle 110"/>
                    <p:cNvSpPr/>
                    <p:nvPr/>
                  </p:nvSpPr>
                  <p:spPr>
                    <a:xfrm>
                      <a:off x="6731000" y="4013200"/>
                      <a:ext cx="292100" cy="317500"/>
                    </a:xfrm>
                    <a:prstGeom prst="rect">
                      <a:avLst/>
                    </a:prstGeom>
                    <a:noFill/>
                    <a:effectLst/>
                  </p:spPr>
                  <p:style>
                    <a:lnRef idx="1">
                      <a:schemeClr val="accent1"/>
                    </a:lnRef>
                    <a:fillRef idx="3">
                      <a:schemeClr val="accent1"/>
                    </a:fillRef>
                    <a:effectRef idx="2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lIns="91440" tIns="91440" rIns="91440" bIns="91440" rtlCol="0" anchor="t" anchorCtr="0"/>
                    <a:lstStyle/>
                    <a:p>
                      <a:pPr algn="ctr">
                        <a:buNone/>
                      </a:pPr>
                      <a:endParaRPr lang="en-US" sz="1500" dirty="0" smtClean="0">
                        <a:solidFill>
                          <a:schemeClr val="tx1"/>
                        </a:solidFill>
                        <a:latin typeface="Courier New" pitchFamily="49" charset="0"/>
                        <a:cs typeface="Courier New" pitchFamily="49" charset="0"/>
                      </a:endParaRPr>
                    </a:p>
                  </p:txBody>
                </p:sp>
                <p:sp>
                  <p:nvSpPr>
                    <p:cNvPr id="113" name="Rectangle 112"/>
                    <p:cNvSpPr/>
                    <p:nvPr/>
                  </p:nvSpPr>
                  <p:spPr>
                    <a:xfrm>
                      <a:off x="7315200" y="4013200"/>
                      <a:ext cx="292100" cy="317500"/>
                    </a:xfrm>
                    <a:prstGeom prst="rect">
                      <a:avLst/>
                    </a:prstGeom>
                    <a:solidFill>
                      <a:schemeClr val="tx2">
                        <a:lumMod val="40000"/>
                        <a:lumOff val="60000"/>
                      </a:schemeClr>
                    </a:solidFill>
                    <a:effectLst/>
                  </p:spPr>
                  <p:style>
                    <a:lnRef idx="1">
                      <a:schemeClr val="accent1"/>
                    </a:lnRef>
                    <a:fillRef idx="3">
                      <a:schemeClr val="accent1"/>
                    </a:fillRef>
                    <a:effectRef idx="2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lIns="91440" tIns="91440" rIns="91440" bIns="91440" rtlCol="0" anchor="t" anchorCtr="0"/>
                    <a:lstStyle/>
                    <a:p>
                      <a:pPr algn="ctr">
                        <a:buNone/>
                      </a:pPr>
                      <a:endParaRPr lang="en-US" sz="1500" dirty="0" smtClean="0">
                        <a:solidFill>
                          <a:schemeClr val="tx1"/>
                        </a:solidFill>
                        <a:latin typeface="Courier New" pitchFamily="49" charset="0"/>
                        <a:cs typeface="Courier New" pitchFamily="49" charset="0"/>
                      </a:endParaRPr>
                    </a:p>
                  </p:txBody>
                </p:sp>
                <p:grpSp>
                  <p:nvGrpSpPr>
                    <p:cNvPr id="151" name="Group 150"/>
                    <p:cNvGrpSpPr/>
                    <p:nvPr/>
                  </p:nvGrpSpPr>
                  <p:grpSpPr>
                    <a:xfrm>
                      <a:off x="5562600" y="2743200"/>
                      <a:ext cx="2336800" cy="2540000"/>
                      <a:chOff x="5562600" y="2743200"/>
                      <a:chExt cx="2336800" cy="2540000"/>
                    </a:xfrm>
                  </p:grpSpPr>
                  <p:sp>
                    <p:nvSpPr>
                      <p:cNvPr id="86" name="Rectangle 85"/>
                      <p:cNvSpPr/>
                      <p:nvPr/>
                    </p:nvSpPr>
                    <p:spPr>
                      <a:xfrm>
                        <a:off x="6438900" y="3060700"/>
                        <a:ext cx="292100" cy="317500"/>
                      </a:xfrm>
                      <a:prstGeom prst="rect">
                        <a:avLst/>
                      </a:prstGeom>
                      <a:noFill/>
                      <a:effectLst/>
                    </p:spPr>
                    <p:style>
                      <a:lnRef idx="1">
                        <a:schemeClr val="accent1"/>
                      </a:lnRef>
                      <a:fillRef idx="3">
                        <a:schemeClr val="accent1"/>
                      </a:fillRef>
                      <a:effectRef idx="2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lIns="91440" tIns="91440" rIns="91440" bIns="91440" rtlCol="0" anchor="t" anchorCtr="0"/>
                      <a:lstStyle/>
                      <a:p>
                        <a:pPr algn="ctr">
                          <a:buNone/>
                        </a:pPr>
                        <a:endParaRPr lang="en-US" sz="1500" dirty="0" smtClean="0">
                          <a:solidFill>
                            <a:schemeClr val="tx1"/>
                          </a:solidFill>
                          <a:latin typeface="Courier New" pitchFamily="49" charset="0"/>
                          <a:cs typeface="Courier New" pitchFamily="49" charset="0"/>
                        </a:endParaRPr>
                      </a:p>
                    </p:txBody>
                  </p:sp>
                  <p:sp>
                    <p:nvSpPr>
                      <p:cNvPr id="93" name="Rectangle 92"/>
                      <p:cNvSpPr/>
                      <p:nvPr/>
                    </p:nvSpPr>
                    <p:spPr>
                      <a:xfrm>
                        <a:off x="6146800" y="3378200"/>
                        <a:ext cx="292100" cy="317500"/>
                      </a:xfrm>
                      <a:prstGeom prst="rect">
                        <a:avLst/>
                      </a:prstGeom>
                      <a:noFill/>
                      <a:effectLst/>
                    </p:spPr>
                    <p:style>
                      <a:lnRef idx="1">
                        <a:schemeClr val="accent1"/>
                      </a:lnRef>
                      <a:fillRef idx="3">
                        <a:schemeClr val="accent1"/>
                      </a:fillRef>
                      <a:effectRef idx="2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lIns="91440" tIns="91440" rIns="91440" bIns="91440" rtlCol="0" anchor="t" anchorCtr="0"/>
                      <a:lstStyle/>
                      <a:p>
                        <a:pPr algn="ctr">
                          <a:buNone/>
                        </a:pPr>
                        <a:endParaRPr lang="en-US" sz="1500" dirty="0" smtClean="0">
                          <a:solidFill>
                            <a:schemeClr val="tx1"/>
                          </a:solidFill>
                          <a:latin typeface="Courier New" pitchFamily="49" charset="0"/>
                          <a:cs typeface="Courier New" pitchFamily="49" charset="0"/>
                        </a:endParaRPr>
                      </a:p>
                    </p:txBody>
                  </p:sp>
                  <p:grpSp>
                    <p:nvGrpSpPr>
                      <p:cNvPr id="150" name="Group 149"/>
                      <p:cNvGrpSpPr/>
                      <p:nvPr/>
                    </p:nvGrpSpPr>
                    <p:grpSpPr>
                      <a:xfrm>
                        <a:off x="5562600" y="2743200"/>
                        <a:ext cx="2336800" cy="2540000"/>
                        <a:chOff x="5562600" y="2743200"/>
                        <a:chExt cx="2336800" cy="2540000"/>
                      </a:xfrm>
                    </p:grpSpPr>
                    <p:grpSp>
                      <p:nvGrpSpPr>
                        <p:cNvPr id="149" name="Group 148"/>
                        <p:cNvGrpSpPr/>
                        <p:nvPr/>
                      </p:nvGrpSpPr>
                      <p:grpSpPr>
                        <a:xfrm>
                          <a:off x="6731000" y="3378200"/>
                          <a:ext cx="1168400" cy="1270000"/>
                          <a:chOff x="6731000" y="3378200"/>
                          <a:chExt cx="1168400" cy="1270000"/>
                        </a:xfrm>
                      </p:grpSpPr>
                      <p:sp>
                        <p:nvSpPr>
                          <p:cNvPr id="95" name="Rectangle 94"/>
                          <p:cNvSpPr/>
                          <p:nvPr/>
                        </p:nvSpPr>
                        <p:spPr>
                          <a:xfrm>
                            <a:off x="6731000" y="337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21" name="Rectangle 120"/>
                          <p:cNvSpPr/>
                          <p:nvPr/>
                        </p:nvSpPr>
                        <p:spPr>
                          <a:xfrm>
                            <a:off x="7315200" y="433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22" name="Rectangle 121"/>
                          <p:cNvSpPr/>
                          <p:nvPr/>
                        </p:nvSpPr>
                        <p:spPr>
                          <a:xfrm>
                            <a:off x="7607300" y="433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</p:grpSp>
                    <p:grpSp>
                      <p:nvGrpSpPr>
                        <p:cNvPr id="147" name="Group 146"/>
                        <p:cNvGrpSpPr/>
                        <p:nvPr/>
                      </p:nvGrpSpPr>
                      <p:grpSpPr>
                        <a:xfrm>
                          <a:off x="5562600" y="2743200"/>
                          <a:ext cx="2336800" cy="2540000"/>
                          <a:chOff x="5562600" y="2743200"/>
                          <a:chExt cx="2336800" cy="2540000"/>
                        </a:xfrm>
                      </p:grpSpPr>
                      <p:sp>
                        <p:nvSpPr>
                          <p:cNvPr id="75" name="Rectangle 74"/>
                          <p:cNvSpPr/>
                          <p:nvPr/>
                        </p:nvSpPr>
                        <p:spPr>
                          <a:xfrm>
                            <a:off x="5562600" y="274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76" name="Rectangle 75"/>
                          <p:cNvSpPr/>
                          <p:nvPr/>
                        </p:nvSpPr>
                        <p:spPr>
                          <a:xfrm>
                            <a:off x="5854700" y="2743200"/>
                            <a:ext cx="292100" cy="317500"/>
                          </a:xfrm>
                          <a:prstGeom prst="rect">
                            <a:avLst/>
                          </a:prstGeom>
                          <a:solidFill>
                            <a:schemeClr val="tx2">
                              <a:lumMod val="40000"/>
                              <a:lumOff val="60000"/>
                            </a:schemeClr>
                          </a:solidFill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77" name="Rectangle 76"/>
                          <p:cNvSpPr/>
                          <p:nvPr/>
                        </p:nvSpPr>
                        <p:spPr>
                          <a:xfrm>
                            <a:off x="6146800" y="274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78" name="Rectangle 77"/>
                          <p:cNvSpPr/>
                          <p:nvPr/>
                        </p:nvSpPr>
                        <p:spPr>
                          <a:xfrm>
                            <a:off x="6438900" y="274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79" name="Rectangle 78"/>
                          <p:cNvSpPr/>
                          <p:nvPr/>
                        </p:nvSpPr>
                        <p:spPr>
                          <a:xfrm>
                            <a:off x="6731000" y="274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80" name="Rectangle 79"/>
                          <p:cNvSpPr/>
                          <p:nvPr/>
                        </p:nvSpPr>
                        <p:spPr>
                          <a:xfrm>
                            <a:off x="7023100" y="274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81" name="Rectangle 80"/>
                          <p:cNvSpPr/>
                          <p:nvPr/>
                        </p:nvSpPr>
                        <p:spPr>
                          <a:xfrm>
                            <a:off x="7315200" y="274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82" name="Rectangle 81"/>
                          <p:cNvSpPr/>
                          <p:nvPr/>
                        </p:nvSpPr>
                        <p:spPr>
                          <a:xfrm>
                            <a:off x="7607300" y="274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83" name="Rectangle 82"/>
                          <p:cNvSpPr/>
                          <p:nvPr/>
                        </p:nvSpPr>
                        <p:spPr>
                          <a:xfrm>
                            <a:off x="5562600" y="306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84" name="Rectangle 83"/>
                          <p:cNvSpPr/>
                          <p:nvPr/>
                        </p:nvSpPr>
                        <p:spPr>
                          <a:xfrm>
                            <a:off x="5854700" y="306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85" name="Rectangle 84"/>
                          <p:cNvSpPr/>
                          <p:nvPr/>
                        </p:nvSpPr>
                        <p:spPr>
                          <a:xfrm>
                            <a:off x="6146800" y="306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87" name="Rectangle 86"/>
                          <p:cNvSpPr/>
                          <p:nvPr/>
                        </p:nvSpPr>
                        <p:spPr>
                          <a:xfrm>
                            <a:off x="6731000" y="3060700"/>
                            <a:ext cx="292100" cy="317500"/>
                          </a:xfrm>
                          <a:prstGeom prst="rect">
                            <a:avLst/>
                          </a:prstGeom>
                          <a:solidFill>
                            <a:schemeClr val="bg1"/>
                          </a:solidFill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88" name="Rectangle 87"/>
                          <p:cNvSpPr/>
                          <p:nvPr/>
                        </p:nvSpPr>
                        <p:spPr>
                          <a:xfrm>
                            <a:off x="7023100" y="306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89" name="Rectangle 88"/>
                          <p:cNvSpPr/>
                          <p:nvPr/>
                        </p:nvSpPr>
                        <p:spPr>
                          <a:xfrm>
                            <a:off x="7315200" y="306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90" name="Rectangle 89"/>
                          <p:cNvSpPr/>
                          <p:nvPr/>
                        </p:nvSpPr>
                        <p:spPr>
                          <a:xfrm>
                            <a:off x="7607300" y="306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91" name="Rectangle 90"/>
                          <p:cNvSpPr/>
                          <p:nvPr/>
                        </p:nvSpPr>
                        <p:spPr>
                          <a:xfrm>
                            <a:off x="5562600" y="337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92" name="Rectangle 91"/>
                          <p:cNvSpPr/>
                          <p:nvPr/>
                        </p:nvSpPr>
                        <p:spPr>
                          <a:xfrm>
                            <a:off x="5854700" y="337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94" name="Rectangle 93"/>
                          <p:cNvSpPr/>
                          <p:nvPr/>
                        </p:nvSpPr>
                        <p:spPr>
                          <a:xfrm>
                            <a:off x="6438900" y="3378200"/>
                            <a:ext cx="292100" cy="317500"/>
                          </a:xfrm>
                          <a:prstGeom prst="rect">
                            <a:avLst/>
                          </a:prstGeom>
                          <a:solidFill>
                            <a:schemeClr val="accent1">
                              <a:lumMod val="60000"/>
                              <a:lumOff val="40000"/>
                            </a:schemeClr>
                          </a:solidFill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96" name="Rectangle 95"/>
                          <p:cNvSpPr/>
                          <p:nvPr/>
                        </p:nvSpPr>
                        <p:spPr>
                          <a:xfrm>
                            <a:off x="7023100" y="337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97" name="Rectangle 96"/>
                          <p:cNvSpPr/>
                          <p:nvPr/>
                        </p:nvSpPr>
                        <p:spPr>
                          <a:xfrm>
                            <a:off x="7315200" y="337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98" name="Rectangle 97"/>
                          <p:cNvSpPr/>
                          <p:nvPr/>
                        </p:nvSpPr>
                        <p:spPr>
                          <a:xfrm>
                            <a:off x="7607300" y="337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99" name="Rectangle 98"/>
                          <p:cNvSpPr/>
                          <p:nvPr/>
                        </p:nvSpPr>
                        <p:spPr>
                          <a:xfrm>
                            <a:off x="5562600" y="369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01" name="Rectangle 100"/>
                          <p:cNvSpPr/>
                          <p:nvPr/>
                        </p:nvSpPr>
                        <p:spPr>
                          <a:xfrm>
                            <a:off x="6146800" y="369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03" name="Rectangle 102"/>
                          <p:cNvSpPr/>
                          <p:nvPr/>
                        </p:nvSpPr>
                        <p:spPr>
                          <a:xfrm>
                            <a:off x="6731000" y="369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05" name="Rectangle 104"/>
                          <p:cNvSpPr/>
                          <p:nvPr/>
                        </p:nvSpPr>
                        <p:spPr>
                          <a:xfrm>
                            <a:off x="7315200" y="369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06" name="Rectangle 105"/>
                          <p:cNvSpPr/>
                          <p:nvPr/>
                        </p:nvSpPr>
                        <p:spPr>
                          <a:xfrm>
                            <a:off x="7607300" y="369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07" name="Rectangle 106"/>
                          <p:cNvSpPr/>
                          <p:nvPr/>
                        </p:nvSpPr>
                        <p:spPr>
                          <a:xfrm>
                            <a:off x="5562600" y="401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08" name="Rectangle 107"/>
                          <p:cNvSpPr/>
                          <p:nvPr/>
                        </p:nvSpPr>
                        <p:spPr>
                          <a:xfrm>
                            <a:off x="5854700" y="401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10" name="Rectangle 109"/>
                          <p:cNvSpPr/>
                          <p:nvPr/>
                        </p:nvSpPr>
                        <p:spPr>
                          <a:xfrm>
                            <a:off x="6438900" y="401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12" name="Rectangle 111"/>
                          <p:cNvSpPr/>
                          <p:nvPr/>
                        </p:nvSpPr>
                        <p:spPr>
                          <a:xfrm>
                            <a:off x="7023100" y="401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14" name="Rectangle 113"/>
                          <p:cNvSpPr/>
                          <p:nvPr/>
                        </p:nvSpPr>
                        <p:spPr>
                          <a:xfrm>
                            <a:off x="7607300" y="401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15" name="Rectangle 114"/>
                          <p:cNvSpPr/>
                          <p:nvPr/>
                        </p:nvSpPr>
                        <p:spPr>
                          <a:xfrm>
                            <a:off x="5562600" y="433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16" name="Rectangle 115"/>
                          <p:cNvSpPr/>
                          <p:nvPr/>
                        </p:nvSpPr>
                        <p:spPr>
                          <a:xfrm>
                            <a:off x="5854700" y="433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17" name="Rectangle 116"/>
                          <p:cNvSpPr/>
                          <p:nvPr/>
                        </p:nvSpPr>
                        <p:spPr>
                          <a:xfrm>
                            <a:off x="6146800" y="4330700"/>
                            <a:ext cx="292100" cy="317500"/>
                          </a:xfrm>
                          <a:prstGeom prst="rect">
                            <a:avLst/>
                          </a:prstGeom>
                          <a:solidFill>
                            <a:schemeClr val="tx2">
                              <a:lumMod val="40000"/>
                              <a:lumOff val="60000"/>
                            </a:schemeClr>
                          </a:solidFill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19" name="Rectangle 118"/>
                          <p:cNvSpPr/>
                          <p:nvPr/>
                        </p:nvSpPr>
                        <p:spPr>
                          <a:xfrm>
                            <a:off x="6731000" y="433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23" name="Rectangle 122"/>
                          <p:cNvSpPr/>
                          <p:nvPr/>
                        </p:nvSpPr>
                        <p:spPr>
                          <a:xfrm>
                            <a:off x="5562600" y="4648200"/>
                            <a:ext cx="292100" cy="317500"/>
                          </a:xfrm>
                          <a:prstGeom prst="rect">
                            <a:avLst/>
                          </a:prstGeom>
                          <a:solidFill>
                            <a:schemeClr val="accent1">
                              <a:lumMod val="60000"/>
                              <a:lumOff val="40000"/>
                            </a:schemeClr>
                          </a:solidFill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26" name="Rectangle 125"/>
                          <p:cNvSpPr/>
                          <p:nvPr/>
                        </p:nvSpPr>
                        <p:spPr>
                          <a:xfrm>
                            <a:off x="6438900" y="464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28" name="Rectangle 127"/>
                          <p:cNvSpPr/>
                          <p:nvPr/>
                        </p:nvSpPr>
                        <p:spPr>
                          <a:xfrm>
                            <a:off x="7023100" y="464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29" name="Rectangle 128"/>
                          <p:cNvSpPr/>
                          <p:nvPr/>
                        </p:nvSpPr>
                        <p:spPr>
                          <a:xfrm>
                            <a:off x="7315200" y="464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30" name="Rectangle 129"/>
                          <p:cNvSpPr/>
                          <p:nvPr/>
                        </p:nvSpPr>
                        <p:spPr>
                          <a:xfrm>
                            <a:off x="7607300" y="464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31" name="Rectangle 130"/>
                          <p:cNvSpPr/>
                          <p:nvPr/>
                        </p:nvSpPr>
                        <p:spPr>
                          <a:xfrm>
                            <a:off x="5562600" y="496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32" name="Rectangle 131"/>
                          <p:cNvSpPr/>
                          <p:nvPr/>
                        </p:nvSpPr>
                        <p:spPr>
                          <a:xfrm>
                            <a:off x="5854700" y="496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33" name="Rectangle 132"/>
                          <p:cNvSpPr/>
                          <p:nvPr/>
                        </p:nvSpPr>
                        <p:spPr>
                          <a:xfrm>
                            <a:off x="6146800" y="496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34" name="Rectangle 133"/>
                          <p:cNvSpPr/>
                          <p:nvPr/>
                        </p:nvSpPr>
                        <p:spPr>
                          <a:xfrm>
                            <a:off x="6438900" y="496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35" name="Rectangle 134"/>
                          <p:cNvSpPr/>
                          <p:nvPr/>
                        </p:nvSpPr>
                        <p:spPr>
                          <a:xfrm>
                            <a:off x="6731000" y="496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36" name="Rectangle 135"/>
                          <p:cNvSpPr/>
                          <p:nvPr/>
                        </p:nvSpPr>
                        <p:spPr>
                          <a:xfrm>
                            <a:off x="7023100" y="4965700"/>
                            <a:ext cx="292100" cy="317500"/>
                          </a:xfrm>
                          <a:prstGeom prst="rect">
                            <a:avLst/>
                          </a:prstGeom>
                          <a:solidFill>
                            <a:schemeClr val="tx2">
                              <a:lumMod val="40000"/>
                              <a:lumOff val="60000"/>
                            </a:schemeClr>
                          </a:solidFill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37" name="Rectangle 136"/>
                          <p:cNvSpPr/>
                          <p:nvPr/>
                        </p:nvSpPr>
                        <p:spPr>
                          <a:xfrm>
                            <a:off x="7315200" y="496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38" name="Rectangle 137"/>
                          <p:cNvSpPr/>
                          <p:nvPr/>
                        </p:nvSpPr>
                        <p:spPr>
                          <a:xfrm>
                            <a:off x="7607300" y="496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</p:grpSp>
                  </p:grpSp>
                </p:grpSp>
              </p:grpSp>
            </p:grpSp>
          </p:grpSp>
        </p:grpSp>
        <p:sp>
          <p:nvSpPr>
            <p:cNvPr id="141" name="Rectangle 140"/>
            <p:cNvSpPr/>
            <p:nvPr/>
          </p:nvSpPr>
          <p:spPr>
            <a:xfrm>
              <a:off x="6146800" y="4064000"/>
              <a:ext cx="292100" cy="317500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t" anchorCtr="0"/>
            <a:lstStyle/>
            <a:p>
              <a:pPr algn="ctr"/>
              <a:endPara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endParaRPr>
            </a:p>
          </p:txBody>
        </p:sp>
      </p:grpSp>
      <p:cxnSp>
        <p:nvCxnSpPr>
          <p:cNvPr id="168" name="Straight Arrow Connector 167"/>
          <p:cNvCxnSpPr>
            <a:stCxn id="50" idx="0"/>
            <a:endCxn id="141" idx="1"/>
          </p:cNvCxnSpPr>
          <p:nvPr/>
        </p:nvCxnSpPr>
        <p:spPr>
          <a:xfrm rot="5400000" flipH="1" flipV="1">
            <a:off x="4244522" y="3292929"/>
            <a:ext cx="700314" cy="3104242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1" name="Straight Arrow Connector 170"/>
          <p:cNvCxnSpPr>
            <a:stCxn id="160" idx="0"/>
            <a:endCxn id="120" idx="1"/>
          </p:cNvCxnSpPr>
          <p:nvPr/>
        </p:nvCxnSpPr>
        <p:spPr>
          <a:xfrm rot="5400000" flipH="1" flipV="1">
            <a:off x="5025572" y="3197679"/>
            <a:ext cx="700314" cy="3294742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4" name="Straight Arrow Connector 173"/>
          <p:cNvCxnSpPr>
            <a:stCxn id="145" idx="3"/>
            <a:endCxn id="94" idx="1"/>
          </p:cNvCxnSpPr>
          <p:nvPr/>
        </p:nvCxnSpPr>
        <p:spPr>
          <a:xfrm>
            <a:off x="3918858" y="3537857"/>
            <a:ext cx="2520042" cy="4536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167" name="Group 166"/>
          <p:cNvGrpSpPr/>
          <p:nvPr/>
        </p:nvGrpSpPr>
        <p:grpSpPr>
          <a:xfrm>
            <a:off x="2536375" y="5195207"/>
            <a:ext cx="2085632" cy="492577"/>
            <a:chOff x="2536375" y="5195207"/>
            <a:chExt cx="2085632" cy="492577"/>
          </a:xfrm>
        </p:grpSpPr>
        <p:grpSp>
          <p:nvGrpSpPr>
            <p:cNvPr id="19" name="Group 48"/>
            <p:cNvGrpSpPr/>
            <p:nvPr/>
          </p:nvGrpSpPr>
          <p:grpSpPr>
            <a:xfrm>
              <a:off x="2547258" y="5195207"/>
              <a:ext cx="685800" cy="342900"/>
              <a:chOff x="2743200" y="3015343"/>
              <a:chExt cx="685800" cy="342900"/>
            </a:xfrm>
          </p:grpSpPr>
          <p:sp>
            <p:nvSpPr>
              <p:cNvPr id="50" name="Rectangle 49"/>
              <p:cNvSpPr/>
              <p:nvPr/>
            </p:nvSpPr>
            <p:spPr>
              <a:xfrm>
                <a:off x="3048000" y="3015343"/>
                <a:ext cx="381000" cy="342900"/>
              </a:xfrm>
              <a:prstGeom prst="rect">
                <a:avLst/>
              </a:prstGeom>
              <a:solidFill>
                <a:srgbClr val="92D050"/>
              </a:solidFill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lIns="91440" tIns="91440" rIns="91440" bIns="91440" rtlCol="0" anchor="t" anchorCtr="0"/>
              <a:lstStyle/>
              <a:p>
                <a:pPr algn="ctr">
                  <a:buNone/>
                </a:pPr>
                <a:endParaRPr lang="en-US" sz="1500" dirty="0" smtClean="0">
                  <a:solidFill>
                    <a:schemeClr val="tx1"/>
                  </a:solidFill>
                  <a:latin typeface="Courier New" pitchFamily="49" charset="0"/>
                  <a:cs typeface="Courier New" pitchFamily="49" charset="0"/>
                </a:endParaRPr>
              </a:p>
            </p:txBody>
          </p:sp>
          <p:cxnSp>
            <p:nvCxnSpPr>
              <p:cNvPr id="51" name="Straight Arrow Connector 50"/>
              <p:cNvCxnSpPr/>
              <p:nvPr/>
            </p:nvCxnSpPr>
            <p:spPr>
              <a:xfrm>
                <a:off x="2743200" y="3117850"/>
                <a:ext cx="311150" cy="1588"/>
              </a:xfrm>
              <a:prstGeom prst="straightConnector1">
                <a:avLst/>
              </a:prstGeom>
              <a:ln w="12700">
                <a:solidFill>
                  <a:schemeClr val="tx1"/>
                </a:solidFill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Straight Arrow Connector 51"/>
              <p:cNvCxnSpPr/>
              <p:nvPr/>
            </p:nvCxnSpPr>
            <p:spPr>
              <a:xfrm rot="10800000">
                <a:off x="2743200" y="3257551"/>
                <a:ext cx="304800" cy="681"/>
              </a:xfrm>
              <a:prstGeom prst="straightConnector1">
                <a:avLst/>
              </a:prstGeom>
              <a:ln w="12700">
                <a:solidFill>
                  <a:schemeClr val="tx1"/>
                </a:solidFill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59" name="Group 48"/>
            <p:cNvGrpSpPr/>
            <p:nvPr/>
          </p:nvGrpSpPr>
          <p:grpSpPr>
            <a:xfrm>
              <a:off x="3233058" y="5195207"/>
              <a:ext cx="685800" cy="342900"/>
              <a:chOff x="2743200" y="3015343"/>
              <a:chExt cx="685800" cy="342900"/>
            </a:xfrm>
          </p:grpSpPr>
          <p:sp>
            <p:nvSpPr>
              <p:cNvPr id="160" name="Rectangle 159"/>
              <p:cNvSpPr/>
              <p:nvPr/>
            </p:nvSpPr>
            <p:spPr>
              <a:xfrm>
                <a:off x="3048000" y="3015343"/>
                <a:ext cx="381000" cy="342900"/>
              </a:xfrm>
              <a:prstGeom prst="rect">
                <a:avLst/>
              </a:prstGeom>
              <a:solidFill>
                <a:srgbClr val="92D050"/>
              </a:solidFill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lIns="91440" tIns="91440" rIns="91440" bIns="91440" rtlCol="0" anchor="t" anchorCtr="0"/>
              <a:lstStyle/>
              <a:p>
                <a:pPr algn="ctr">
                  <a:buNone/>
                </a:pPr>
                <a:endParaRPr lang="en-US" sz="1500" dirty="0" smtClean="0">
                  <a:solidFill>
                    <a:schemeClr val="tx1"/>
                  </a:solidFill>
                  <a:latin typeface="Courier New" pitchFamily="49" charset="0"/>
                  <a:cs typeface="Courier New" pitchFamily="49" charset="0"/>
                </a:endParaRPr>
              </a:p>
            </p:txBody>
          </p:sp>
          <p:cxnSp>
            <p:nvCxnSpPr>
              <p:cNvPr id="161" name="Straight Arrow Connector 160"/>
              <p:cNvCxnSpPr/>
              <p:nvPr/>
            </p:nvCxnSpPr>
            <p:spPr>
              <a:xfrm>
                <a:off x="2743200" y="3117850"/>
                <a:ext cx="311150" cy="1588"/>
              </a:xfrm>
              <a:prstGeom prst="straightConnector1">
                <a:avLst/>
              </a:prstGeom>
              <a:ln w="12700">
                <a:solidFill>
                  <a:schemeClr val="tx1"/>
                </a:solidFill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2" name="Straight Arrow Connector 161"/>
              <p:cNvCxnSpPr/>
              <p:nvPr/>
            </p:nvCxnSpPr>
            <p:spPr>
              <a:xfrm rot="10800000">
                <a:off x="2743200" y="3257551"/>
                <a:ext cx="304800" cy="681"/>
              </a:xfrm>
              <a:prstGeom prst="straightConnector1">
                <a:avLst/>
              </a:prstGeom>
              <a:ln w="12700">
                <a:solidFill>
                  <a:schemeClr val="tx1"/>
                </a:solidFill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63" name="Group 48"/>
            <p:cNvGrpSpPr/>
            <p:nvPr/>
          </p:nvGrpSpPr>
          <p:grpSpPr>
            <a:xfrm>
              <a:off x="3918858" y="5195207"/>
              <a:ext cx="685800" cy="342900"/>
              <a:chOff x="2743200" y="3015343"/>
              <a:chExt cx="685800" cy="342900"/>
            </a:xfrm>
          </p:grpSpPr>
          <p:sp>
            <p:nvSpPr>
              <p:cNvPr id="164" name="Rectangle 163"/>
              <p:cNvSpPr/>
              <p:nvPr/>
            </p:nvSpPr>
            <p:spPr>
              <a:xfrm>
                <a:off x="3048000" y="3015343"/>
                <a:ext cx="381000" cy="342900"/>
              </a:xfrm>
              <a:prstGeom prst="rect">
                <a:avLst/>
              </a:prstGeom>
              <a:solidFill>
                <a:srgbClr val="92D050"/>
              </a:solidFill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lIns="91440" tIns="91440" rIns="91440" bIns="91440" rtlCol="0" anchor="t" anchorCtr="0"/>
              <a:lstStyle/>
              <a:p>
                <a:pPr algn="ctr">
                  <a:buNone/>
                </a:pPr>
                <a:endParaRPr lang="en-US" sz="1500" dirty="0" smtClean="0">
                  <a:solidFill>
                    <a:schemeClr val="tx1"/>
                  </a:solidFill>
                  <a:latin typeface="Courier New" pitchFamily="49" charset="0"/>
                  <a:cs typeface="Courier New" pitchFamily="49" charset="0"/>
                </a:endParaRPr>
              </a:p>
            </p:txBody>
          </p:sp>
          <p:cxnSp>
            <p:nvCxnSpPr>
              <p:cNvPr id="165" name="Straight Arrow Connector 164"/>
              <p:cNvCxnSpPr/>
              <p:nvPr/>
            </p:nvCxnSpPr>
            <p:spPr>
              <a:xfrm>
                <a:off x="2743200" y="3117850"/>
                <a:ext cx="311150" cy="1588"/>
              </a:xfrm>
              <a:prstGeom prst="straightConnector1">
                <a:avLst/>
              </a:prstGeom>
              <a:ln w="12700">
                <a:solidFill>
                  <a:schemeClr val="tx1"/>
                </a:solidFill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6" name="Straight Arrow Connector 165"/>
              <p:cNvCxnSpPr/>
              <p:nvPr/>
            </p:nvCxnSpPr>
            <p:spPr>
              <a:xfrm rot="10800000">
                <a:off x="2743200" y="3257551"/>
                <a:ext cx="304800" cy="681"/>
              </a:xfrm>
              <a:prstGeom prst="straightConnector1">
                <a:avLst/>
              </a:prstGeom>
              <a:ln w="12700">
                <a:solidFill>
                  <a:schemeClr val="tx1"/>
                </a:solidFill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82" name="Elbow Connector 181"/>
            <p:cNvCxnSpPr/>
            <p:nvPr/>
          </p:nvCxnSpPr>
          <p:spPr>
            <a:xfrm rot="10800000" flipV="1">
              <a:off x="2536376" y="5436393"/>
              <a:ext cx="2085631" cy="169749"/>
            </a:xfrm>
            <a:prstGeom prst="bentConnector3">
              <a:avLst>
                <a:gd name="adj1" fmla="val -6973"/>
              </a:avLst>
            </a:prstGeom>
            <a:ln w="12700">
              <a:solidFill>
                <a:schemeClr val="tx1"/>
              </a:solidFill>
              <a:headEnd type="arrow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Elbow Connector 187"/>
            <p:cNvCxnSpPr/>
            <p:nvPr/>
          </p:nvCxnSpPr>
          <p:spPr>
            <a:xfrm rot="10800000" flipV="1">
              <a:off x="2536375" y="5303043"/>
              <a:ext cx="2076107" cy="384741"/>
            </a:xfrm>
            <a:prstGeom prst="bentConnector3">
              <a:avLst>
                <a:gd name="adj1" fmla="val -11707"/>
              </a:avLst>
            </a:prstGeom>
            <a:ln w="12700">
              <a:solidFill>
                <a:schemeClr val="tx1"/>
              </a:solidFill>
              <a:headEnd type="none"/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70" name="Group 169"/>
          <p:cNvGrpSpPr/>
          <p:nvPr/>
        </p:nvGrpSpPr>
        <p:grpSpPr>
          <a:xfrm>
            <a:off x="2540907" y="3366407"/>
            <a:ext cx="1392919" cy="487247"/>
            <a:chOff x="2540907" y="3366407"/>
            <a:chExt cx="1392919" cy="487247"/>
          </a:xfrm>
        </p:grpSpPr>
        <p:grpSp>
          <p:nvGrpSpPr>
            <p:cNvPr id="17" name="Group 40"/>
            <p:cNvGrpSpPr/>
            <p:nvPr/>
          </p:nvGrpSpPr>
          <p:grpSpPr>
            <a:xfrm>
              <a:off x="2540907" y="3366407"/>
              <a:ext cx="685800" cy="342900"/>
              <a:chOff x="2743200" y="3015343"/>
              <a:chExt cx="685800" cy="342900"/>
            </a:xfrm>
          </p:grpSpPr>
          <p:sp>
            <p:nvSpPr>
              <p:cNvPr id="42" name="Rectangle 41"/>
              <p:cNvSpPr/>
              <p:nvPr/>
            </p:nvSpPr>
            <p:spPr>
              <a:xfrm>
                <a:off x="3048000" y="3015343"/>
                <a:ext cx="381000" cy="342900"/>
              </a:xfrm>
              <a:prstGeom prst="rect">
                <a:avLst/>
              </a:prstGeom>
              <a:solidFill>
                <a:srgbClr val="92D050"/>
              </a:solidFill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lIns="91440" tIns="91440" rIns="91440" bIns="91440" rtlCol="0" anchor="t" anchorCtr="0"/>
              <a:lstStyle/>
              <a:p>
                <a:pPr algn="ctr">
                  <a:buNone/>
                </a:pPr>
                <a:endParaRPr lang="en-US" sz="1500" dirty="0" smtClean="0">
                  <a:solidFill>
                    <a:schemeClr val="tx1"/>
                  </a:solidFill>
                  <a:latin typeface="Courier New" pitchFamily="49" charset="0"/>
                  <a:cs typeface="Courier New" pitchFamily="49" charset="0"/>
                </a:endParaRPr>
              </a:p>
            </p:txBody>
          </p:sp>
          <p:cxnSp>
            <p:nvCxnSpPr>
              <p:cNvPr id="43" name="Straight Arrow Connector 42"/>
              <p:cNvCxnSpPr/>
              <p:nvPr/>
            </p:nvCxnSpPr>
            <p:spPr>
              <a:xfrm>
                <a:off x="2743200" y="3117850"/>
                <a:ext cx="311150" cy="1588"/>
              </a:xfrm>
              <a:prstGeom prst="straightConnector1">
                <a:avLst/>
              </a:prstGeom>
              <a:ln w="12700">
                <a:solidFill>
                  <a:schemeClr val="tx1"/>
                </a:solidFill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" name="Straight Arrow Connector 43"/>
              <p:cNvCxnSpPr/>
              <p:nvPr/>
            </p:nvCxnSpPr>
            <p:spPr>
              <a:xfrm rot="10800000">
                <a:off x="2743200" y="3257551"/>
                <a:ext cx="304800" cy="681"/>
              </a:xfrm>
              <a:prstGeom prst="straightConnector1">
                <a:avLst/>
              </a:prstGeom>
              <a:ln w="12700">
                <a:solidFill>
                  <a:schemeClr val="tx1"/>
                </a:solidFill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44" name="Group 40"/>
            <p:cNvGrpSpPr/>
            <p:nvPr/>
          </p:nvGrpSpPr>
          <p:grpSpPr>
            <a:xfrm>
              <a:off x="3233058" y="3366407"/>
              <a:ext cx="685800" cy="342900"/>
              <a:chOff x="2743200" y="3015343"/>
              <a:chExt cx="685800" cy="342900"/>
            </a:xfrm>
          </p:grpSpPr>
          <p:sp>
            <p:nvSpPr>
              <p:cNvPr id="145" name="Rectangle 144"/>
              <p:cNvSpPr/>
              <p:nvPr/>
            </p:nvSpPr>
            <p:spPr>
              <a:xfrm>
                <a:off x="3048000" y="3015343"/>
                <a:ext cx="381000" cy="342900"/>
              </a:xfrm>
              <a:prstGeom prst="rect">
                <a:avLst/>
              </a:prstGeom>
              <a:solidFill>
                <a:srgbClr val="92D050"/>
              </a:solidFill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lIns="91440" tIns="91440" rIns="91440" bIns="91440" rtlCol="0" anchor="t" anchorCtr="0"/>
              <a:lstStyle/>
              <a:p>
                <a:pPr algn="ctr">
                  <a:buNone/>
                </a:pPr>
                <a:endParaRPr lang="en-US" sz="1500" dirty="0" smtClean="0">
                  <a:solidFill>
                    <a:schemeClr val="tx1"/>
                  </a:solidFill>
                  <a:latin typeface="Courier New" pitchFamily="49" charset="0"/>
                  <a:cs typeface="Courier New" pitchFamily="49" charset="0"/>
                </a:endParaRPr>
              </a:p>
            </p:txBody>
          </p:sp>
          <p:cxnSp>
            <p:nvCxnSpPr>
              <p:cNvPr id="157" name="Straight Arrow Connector 156"/>
              <p:cNvCxnSpPr/>
              <p:nvPr/>
            </p:nvCxnSpPr>
            <p:spPr>
              <a:xfrm>
                <a:off x="2743200" y="3117850"/>
                <a:ext cx="311150" cy="1588"/>
              </a:xfrm>
              <a:prstGeom prst="straightConnector1">
                <a:avLst/>
              </a:prstGeom>
              <a:ln w="12700">
                <a:solidFill>
                  <a:schemeClr val="tx1"/>
                </a:solidFill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8" name="Straight Arrow Connector 157"/>
              <p:cNvCxnSpPr/>
              <p:nvPr/>
            </p:nvCxnSpPr>
            <p:spPr>
              <a:xfrm rot="10800000">
                <a:off x="2743200" y="3257551"/>
                <a:ext cx="304800" cy="681"/>
              </a:xfrm>
              <a:prstGeom prst="straightConnector1">
                <a:avLst/>
              </a:prstGeom>
              <a:ln w="12700">
                <a:solidFill>
                  <a:schemeClr val="tx1"/>
                </a:solidFill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99" name="Elbow Connector 198"/>
            <p:cNvCxnSpPr/>
            <p:nvPr/>
          </p:nvCxnSpPr>
          <p:spPr>
            <a:xfrm rot="10800000" flipV="1">
              <a:off x="2556786" y="3609975"/>
              <a:ext cx="1367515" cy="162038"/>
            </a:xfrm>
            <a:prstGeom prst="bentConnector3">
              <a:avLst>
                <a:gd name="adj1" fmla="val -10133"/>
              </a:avLst>
            </a:prstGeom>
            <a:ln w="12700">
              <a:solidFill>
                <a:schemeClr val="tx1"/>
              </a:solidFill>
              <a:headEnd type="arrow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Elbow Connector 199"/>
            <p:cNvCxnSpPr/>
            <p:nvPr/>
          </p:nvCxnSpPr>
          <p:spPr>
            <a:xfrm rot="10800000" flipV="1">
              <a:off x="2556785" y="3467099"/>
              <a:ext cx="1377041" cy="386555"/>
            </a:xfrm>
            <a:prstGeom prst="bentConnector3">
              <a:avLst>
                <a:gd name="adj1" fmla="val -14559"/>
              </a:avLst>
            </a:prstGeom>
            <a:ln w="12700">
              <a:solidFill>
                <a:schemeClr val="tx1"/>
              </a:solidFill>
              <a:headEnd type="none"/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72" name="Group 171"/>
          <p:cNvGrpSpPr/>
          <p:nvPr/>
        </p:nvGrpSpPr>
        <p:grpSpPr>
          <a:xfrm>
            <a:off x="2547258" y="2667000"/>
            <a:ext cx="700768" cy="466382"/>
            <a:chOff x="2547258" y="2667000"/>
            <a:chExt cx="700768" cy="466382"/>
          </a:xfrm>
        </p:grpSpPr>
        <p:grpSp>
          <p:nvGrpSpPr>
            <p:cNvPr id="13" name="Group 39"/>
            <p:cNvGrpSpPr/>
            <p:nvPr/>
          </p:nvGrpSpPr>
          <p:grpSpPr>
            <a:xfrm>
              <a:off x="2547258" y="2667000"/>
              <a:ext cx="685800" cy="342900"/>
              <a:chOff x="2743200" y="3015343"/>
              <a:chExt cx="685800" cy="342900"/>
            </a:xfrm>
          </p:grpSpPr>
          <p:sp>
            <p:nvSpPr>
              <p:cNvPr id="15" name="Rectangle 14"/>
              <p:cNvSpPr/>
              <p:nvPr/>
            </p:nvSpPr>
            <p:spPr>
              <a:xfrm>
                <a:off x="3048000" y="3015343"/>
                <a:ext cx="381000" cy="342900"/>
              </a:xfrm>
              <a:prstGeom prst="rect">
                <a:avLst/>
              </a:prstGeom>
              <a:solidFill>
                <a:srgbClr val="92D050"/>
              </a:solidFill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lIns="91440" tIns="91440" rIns="91440" bIns="91440" rtlCol="0" anchor="t" anchorCtr="0"/>
              <a:lstStyle/>
              <a:p>
                <a:pPr algn="ctr">
                  <a:buNone/>
                </a:pPr>
                <a:endParaRPr lang="en-US" sz="1500" dirty="0" smtClean="0">
                  <a:solidFill>
                    <a:schemeClr val="tx1"/>
                  </a:solidFill>
                  <a:latin typeface="Courier New" pitchFamily="49" charset="0"/>
                  <a:cs typeface="Courier New" pitchFamily="49" charset="0"/>
                </a:endParaRPr>
              </a:p>
            </p:txBody>
          </p:sp>
          <p:cxnSp>
            <p:nvCxnSpPr>
              <p:cNvPr id="34" name="Straight Arrow Connector 33"/>
              <p:cNvCxnSpPr/>
              <p:nvPr/>
            </p:nvCxnSpPr>
            <p:spPr>
              <a:xfrm>
                <a:off x="2743200" y="3117850"/>
                <a:ext cx="311150" cy="1588"/>
              </a:xfrm>
              <a:prstGeom prst="straightConnector1">
                <a:avLst/>
              </a:prstGeom>
              <a:ln w="12700">
                <a:solidFill>
                  <a:schemeClr val="tx1"/>
                </a:solidFill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" name="Straight Arrow Connector 37"/>
              <p:cNvCxnSpPr/>
              <p:nvPr/>
            </p:nvCxnSpPr>
            <p:spPr>
              <a:xfrm rot="10800000">
                <a:off x="2743200" y="3257551"/>
                <a:ext cx="304800" cy="681"/>
              </a:xfrm>
              <a:prstGeom prst="straightConnector1">
                <a:avLst/>
              </a:prstGeom>
              <a:ln w="12700">
                <a:solidFill>
                  <a:schemeClr val="tx1"/>
                </a:solidFill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201" name="Elbow Connector 200"/>
            <p:cNvCxnSpPr/>
            <p:nvPr/>
          </p:nvCxnSpPr>
          <p:spPr>
            <a:xfrm rot="10800000" flipV="1">
              <a:off x="2566311" y="2914650"/>
              <a:ext cx="681715" cy="137092"/>
            </a:xfrm>
            <a:prstGeom prst="bentConnector3">
              <a:avLst>
                <a:gd name="adj1" fmla="val -15669"/>
              </a:avLst>
            </a:prstGeom>
            <a:ln w="12700">
              <a:solidFill>
                <a:schemeClr val="tx1"/>
              </a:solidFill>
              <a:headEnd type="arrow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Elbow Connector 201"/>
            <p:cNvCxnSpPr/>
            <p:nvPr/>
          </p:nvCxnSpPr>
          <p:spPr>
            <a:xfrm rot="10800000" flipV="1">
              <a:off x="2566309" y="2762249"/>
              <a:ext cx="681716" cy="371133"/>
            </a:xfrm>
            <a:prstGeom prst="bentConnector3">
              <a:avLst>
                <a:gd name="adj1" fmla="val -28244"/>
              </a:avLst>
            </a:prstGeom>
            <a:ln w="12700">
              <a:solidFill>
                <a:schemeClr val="tx1"/>
              </a:solidFill>
              <a:headEnd type="none"/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69" name="Group 168"/>
          <p:cNvGrpSpPr/>
          <p:nvPr/>
        </p:nvGrpSpPr>
        <p:grpSpPr>
          <a:xfrm>
            <a:off x="2547258" y="4509407"/>
            <a:ext cx="685800" cy="461737"/>
            <a:chOff x="2547258" y="4509407"/>
            <a:chExt cx="685800" cy="461737"/>
          </a:xfrm>
        </p:grpSpPr>
        <p:grpSp>
          <p:nvGrpSpPr>
            <p:cNvPr id="18" name="Group 44"/>
            <p:cNvGrpSpPr/>
            <p:nvPr/>
          </p:nvGrpSpPr>
          <p:grpSpPr>
            <a:xfrm>
              <a:off x="2547258" y="4509407"/>
              <a:ext cx="685800" cy="342900"/>
              <a:chOff x="2743200" y="3015343"/>
              <a:chExt cx="685800" cy="342900"/>
            </a:xfrm>
          </p:grpSpPr>
          <p:sp>
            <p:nvSpPr>
              <p:cNvPr id="46" name="Rectangle 45"/>
              <p:cNvSpPr/>
              <p:nvPr/>
            </p:nvSpPr>
            <p:spPr>
              <a:xfrm>
                <a:off x="3048000" y="3015343"/>
                <a:ext cx="381000" cy="342900"/>
              </a:xfrm>
              <a:prstGeom prst="rect">
                <a:avLst/>
              </a:prstGeom>
              <a:solidFill>
                <a:srgbClr val="92D050"/>
              </a:solidFill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lIns="91440" tIns="91440" rIns="91440" bIns="91440" rtlCol="0" anchor="t" anchorCtr="0"/>
              <a:lstStyle/>
              <a:p>
                <a:pPr algn="ctr">
                  <a:buNone/>
                </a:pPr>
                <a:endParaRPr lang="en-US" sz="1500" dirty="0" smtClean="0">
                  <a:solidFill>
                    <a:schemeClr val="tx1"/>
                  </a:solidFill>
                  <a:latin typeface="Courier New" pitchFamily="49" charset="0"/>
                  <a:cs typeface="Courier New" pitchFamily="49" charset="0"/>
                </a:endParaRPr>
              </a:p>
            </p:txBody>
          </p:sp>
          <p:cxnSp>
            <p:nvCxnSpPr>
              <p:cNvPr id="47" name="Straight Arrow Connector 46"/>
              <p:cNvCxnSpPr/>
              <p:nvPr/>
            </p:nvCxnSpPr>
            <p:spPr>
              <a:xfrm>
                <a:off x="2743200" y="3117850"/>
                <a:ext cx="311150" cy="1588"/>
              </a:xfrm>
              <a:prstGeom prst="straightConnector1">
                <a:avLst/>
              </a:prstGeom>
              <a:ln w="12700">
                <a:solidFill>
                  <a:schemeClr val="tx1"/>
                </a:solidFill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8" name="Straight Arrow Connector 47"/>
              <p:cNvCxnSpPr/>
              <p:nvPr/>
            </p:nvCxnSpPr>
            <p:spPr>
              <a:xfrm rot="10800000">
                <a:off x="2743200" y="3257551"/>
                <a:ext cx="304800" cy="681"/>
              </a:xfrm>
              <a:prstGeom prst="straightConnector1">
                <a:avLst/>
              </a:prstGeom>
              <a:ln w="12700">
                <a:solidFill>
                  <a:schemeClr val="tx1"/>
                </a:solidFill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208" name="Elbow Connector 207"/>
            <p:cNvCxnSpPr/>
            <p:nvPr/>
          </p:nvCxnSpPr>
          <p:spPr>
            <a:xfrm rot="10800000" flipV="1">
              <a:off x="2551343" y="4752412"/>
              <a:ext cx="681715" cy="137092"/>
            </a:xfrm>
            <a:prstGeom prst="bentConnector3">
              <a:avLst>
                <a:gd name="adj1" fmla="val -15669"/>
              </a:avLst>
            </a:prstGeom>
            <a:ln w="12700">
              <a:solidFill>
                <a:schemeClr val="tx1"/>
              </a:solidFill>
              <a:headEnd type="arrow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Elbow Connector 208"/>
            <p:cNvCxnSpPr/>
            <p:nvPr/>
          </p:nvCxnSpPr>
          <p:spPr>
            <a:xfrm rot="10800000" flipV="1">
              <a:off x="2551341" y="4600011"/>
              <a:ext cx="681716" cy="371133"/>
            </a:xfrm>
            <a:prstGeom prst="bentConnector3">
              <a:avLst>
                <a:gd name="adj1" fmla="val -28244"/>
              </a:avLst>
            </a:prstGeom>
            <a:ln w="12700">
              <a:solidFill>
                <a:schemeClr val="tx1"/>
              </a:solidFill>
              <a:headEnd type="none"/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xmlns="" val="11608306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Buffer Cache Internals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066800"/>
            <a:ext cx="8239125" cy="1676400"/>
          </a:xfrm>
        </p:spPr>
        <p:txBody>
          <a:bodyPr/>
          <a:lstStyle/>
          <a:p>
            <a:r>
              <a:rPr lang="en-US" dirty="0" smtClean="0"/>
              <a:t>Not a fixed size like Library Cache</a:t>
            </a:r>
          </a:p>
          <a:p>
            <a:r>
              <a:rPr lang="en-US" dirty="0" smtClean="0"/>
              <a:t>Dependent on size of SGA</a:t>
            </a:r>
          </a:p>
          <a:p>
            <a:r>
              <a:rPr lang="en-US" dirty="0" smtClean="0"/>
              <a:t>The number of Hash Buckets, Hash Latches, and # of CR (consistent read) buffers can be seen by hidden parameters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354ABE3-2555-AC48-921D-BBEF8BC4B0C9}" type="slidenum">
              <a:rPr lang="en-US" smtClean="0"/>
              <a:pPr/>
              <a:t>42</a:t>
            </a:fld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457200" y="2743200"/>
            <a:ext cx="8239125" cy="3562978"/>
          </a:xfrm>
          <a:prstGeom prst="rect">
            <a:avLst/>
          </a:prstGeom>
          <a:solidFill>
            <a:srgbClr val="FFFF99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40" tIns="91440" rIns="91440" bIns="91440" rtlCol="0" anchor="t" anchorCtr="0"/>
          <a:lstStyle/>
          <a:p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select  </a:t>
            </a:r>
            <a:r>
              <a:rPr lang="en-US" sz="1500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x.ksppinm</a:t>
            </a:r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 name, </a:t>
            </a:r>
            <a:r>
              <a:rPr lang="en-US" sz="1500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y.ksppstvl</a:t>
            </a:r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value, </a:t>
            </a:r>
            <a:r>
              <a:rPr lang="en-US" sz="1500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x.ksppdesc</a:t>
            </a:r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description</a:t>
            </a:r>
          </a:p>
          <a:p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from    </a:t>
            </a:r>
            <a:r>
              <a:rPr lang="en-US" sz="1500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x$ksppi</a:t>
            </a:r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x, </a:t>
            </a:r>
            <a:r>
              <a:rPr lang="en-US" sz="1500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x$ksppcv</a:t>
            </a:r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y</a:t>
            </a:r>
          </a:p>
          <a:p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where   </a:t>
            </a:r>
            <a:r>
              <a:rPr lang="en-US" sz="1500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x.indx</a:t>
            </a:r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= </a:t>
            </a:r>
            <a:r>
              <a:rPr lang="en-US" sz="1500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y.indx</a:t>
            </a:r>
            <a:endParaRPr lang="en-US" sz="1500" dirty="0" smtClean="0">
              <a:solidFill>
                <a:schemeClr val="tx1"/>
              </a:solidFill>
              <a:latin typeface="Courier New" pitchFamily="49" charset="0"/>
              <a:cs typeface="Courier New" pitchFamily="49" charset="0"/>
            </a:endParaRPr>
          </a:p>
          <a:p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and     </a:t>
            </a:r>
            <a:r>
              <a:rPr lang="en-US" sz="1500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x.ksppinm</a:t>
            </a:r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in( '_</a:t>
            </a:r>
            <a:r>
              <a:rPr lang="en-US" sz="1500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db_block_hash_buckets</a:t>
            </a:r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',</a:t>
            </a:r>
          </a:p>
          <a:p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            '_</a:t>
            </a:r>
            <a:r>
              <a:rPr lang="en-US" sz="1500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db_block_hash_latches</a:t>
            </a:r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', </a:t>
            </a:r>
            <a:r>
              <a:rPr lang="en-US" sz="16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'_</a:t>
            </a:r>
            <a:r>
              <a:rPr lang="en-US" sz="1600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db_block_max_cr_dba</a:t>
            </a:r>
            <a:r>
              <a:rPr lang="en-US" sz="16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'</a:t>
            </a:r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);</a:t>
            </a:r>
          </a:p>
          <a:p>
            <a:endParaRPr lang="en-US" sz="1500" dirty="0" smtClean="0">
              <a:solidFill>
                <a:schemeClr val="tx1"/>
              </a:solidFill>
              <a:latin typeface="Courier New" pitchFamily="49" charset="0"/>
              <a:cs typeface="Courier New" pitchFamily="49" charset="0"/>
            </a:endParaRPr>
          </a:p>
          <a:p>
            <a:endParaRPr lang="en-US" sz="1500" dirty="0" smtClean="0">
              <a:solidFill>
                <a:schemeClr val="tx1"/>
              </a:solidFill>
              <a:latin typeface="Courier New" pitchFamily="49" charset="0"/>
              <a:cs typeface="Courier New" pitchFamily="49" charset="0"/>
            </a:endParaRPr>
          </a:p>
          <a:p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NAME                      VALUE  DESCRIPTION</a:t>
            </a:r>
          </a:p>
          <a:p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----------------------- -------  -------------------------------------</a:t>
            </a:r>
          </a:p>
          <a:p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_</a:t>
            </a:r>
            <a:r>
              <a:rPr lang="en-US" sz="1500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db_block_hash_buckets</a:t>
            </a:r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  262144  Number of database block hash buckets</a:t>
            </a:r>
          </a:p>
          <a:p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_</a:t>
            </a:r>
            <a:r>
              <a:rPr lang="en-US" sz="1500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db_block_hash_latches</a:t>
            </a:r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    8192  Number of database block hash latches</a:t>
            </a:r>
          </a:p>
          <a:p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_</a:t>
            </a:r>
            <a:r>
              <a:rPr lang="en-US" sz="1500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db_block_max_cr_dba</a:t>
            </a:r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         6  Maximum Number of CR buffers per </a:t>
            </a:r>
            <a:r>
              <a:rPr lang="en-US" sz="1500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dba</a:t>
            </a:r>
            <a:endParaRPr lang="en-US" sz="1500" dirty="0" smtClean="0">
              <a:solidFill>
                <a:schemeClr val="tx1"/>
              </a:solidFill>
              <a:latin typeface="Courier New" pitchFamily="49" charset="0"/>
              <a:cs typeface="Courier New" pitchFamily="49" charset="0"/>
            </a:endParaRPr>
          </a:p>
          <a:p>
            <a:endParaRPr lang="en-US" sz="1500" dirty="0" smtClean="0">
              <a:solidFill>
                <a:schemeClr val="tx1"/>
              </a:solidFill>
              <a:latin typeface="Courier New" pitchFamily="49" charset="0"/>
              <a:cs typeface="Courier New" pitchFamily="49" charset="0"/>
            </a:endParaRPr>
          </a:p>
          <a:p>
            <a:r>
              <a:rPr lang="en-US" sz="1500" b="1" dirty="0" smtClean="0">
                <a:solidFill>
                  <a:srgbClr val="FF0000"/>
                </a:solidFill>
                <a:latin typeface="Courier New" pitchFamily="49" charset="0"/>
                <a:cs typeface="Courier New" pitchFamily="49" charset="0"/>
              </a:rPr>
              <a:t>262144 / 8192 = 32 (# of hash buckets protected by each latch)</a:t>
            </a:r>
          </a:p>
          <a:p>
            <a:r>
              <a:rPr lang="en-US" sz="1500" b="1" dirty="0" smtClean="0">
                <a:solidFill>
                  <a:srgbClr val="FF0000"/>
                </a:solidFill>
                <a:latin typeface="Courier New" pitchFamily="49" charset="0"/>
                <a:cs typeface="Courier New" pitchFamily="49" charset="0"/>
              </a:rPr>
              <a:t>System with 1.2 GB </a:t>
            </a:r>
            <a:r>
              <a:rPr lang="en-US" sz="1500" b="1" dirty="0" err="1" smtClean="0">
                <a:solidFill>
                  <a:srgbClr val="FF0000"/>
                </a:solidFill>
                <a:latin typeface="Courier New" pitchFamily="49" charset="0"/>
                <a:cs typeface="Courier New" pitchFamily="49" charset="0"/>
              </a:rPr>
              <a:t>sga_target</a:t>
            </a:r>
            <a:endParaRPr lang="en-US" sz="1500" b="1" dirty="0" smtClean="0">
              <a:solidFill>
                <a:srgbClr val="FF0000"/>
              </a:solidFill>
              <a:latin typeface="Courier New" pitchFamily="49" charset="0"/>
              <a:cs typeface="Courier New" pitchFamily="49" charset="0"/>
            </a:endParaRPr>
          </a:p>
          <a:p>
            <a:endParaRPr lang="en-US" sz="1500" dirty="0" smtClean="0">
              <a:solidFill>
                <a:schemeClr val="tx1"/>
              </a:solidFill>
              <a:latin typeface="Courier New" pitchFamily="49" charset="0"/>
              <a:cs typeface="Courier New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11608306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Reading Data Into Buffer Cache From Disk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75656"/>
            <a:ext cx="8239125" cy="5054322"/>
          </a:xfrm>
        </p:spPr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en-US" b="1" dirty="0" smtClean="0"/>
              <a:t>Buffer Header does not exist yet</a:t>
            </a:r>
          </a:p>
          <a:p>
            <a:pPr marL="914400" lvl="1" indent="-514350">
              <a:buFont typeface="+mj-lt"/>
              <a:buAutoNum type="alphaLcPeriod"/>
            </a:pPr>
            <a:r>
              <a:rPr lang="en-US" dirty="0" smtClean="0"/>
              <a:t>Hash the file# and block# to a hash bucket</a:t>
            </a:r>
          </a:p>
          <a:p>
            <a:pPr marL="914400" lvl="1" indent="-514350">
              <a:buFont typeface="+mj-lt"/>
              <a:buAutoNum type="alphaLcPeriod"/>
            </a:pPr>
            <a:r>
              <a:rPr lang="en-US" dirty="0" smtClean="0"/>
              <a:t>Get latch protecting the hash bucket</a:t>
            </a:r>
          </a:p>
          <a:p>
            <a:pPr marL="914400" lvl="1" indent="-514350">
              <a:buFont typeface="+mj-lt"/>
              <a:buAutoNum type="alphaLcPeriod"/>
            </a:pPr>
            <a:r>
              <a:rPr lang="en-US" dirty="0" smtClean="0"/>
              <a:t>Walk the CBC looking for buffer header</a:t>
            </a:r>
          </a:p>
          <a:p>
            <a:pPr marL="914400" lvl="1" indent="-514350">
              <a:buNone/>
            </a:pPr>
            <a:endParaRPr lang="en-US" b="1" dirty="0" smtClean="0"/>
          </a:p>
          <a:p>
            <a:pPr marL="914400" lvl="1" indent="-514350">
              <a:buNone/>
            </a:pPr>
            <a:r>
              <a:rPr lang="en-US" sz="2200" b="1" dirty="0" smtClean="0"/>
              <a:t>Buffer header not found in CBC</a:t>
            </a:r>
          </a:p>
          <a:p>
            <a:pPr marL="914400" lvl="1" indent="-514350">
              <a:buNone/>
            </a:pPr>
            <a:endParaRPr lang="en-US" b="1" dirty="0" smtClean="0"/>
          </a:p>
          <a:p>
            <a:pPr marL="914400" lvl="1" indent="-514350">
              <a:buFont typeface="+mj-lt"/>
              <a:buAutoNum type="alphaLcPeriod" startAt="4"/>
            </a:pPr>
            <a:r>
              <a:rPr lang="en-US" dirty="0" smtClean="0"/>
              <a:t>Get new buffer header (from free list - REPL_AUX)</a:t>
            </a:r>
          </a:p>
          <a:p>
            <a:pPr marL="914400" lvl="1" indent="-514350">
              <a:buFont typeface="+mj-lt"/>
              <a:buAutoNum type="alphaLcPeriod" startAt="4"/>
            </a:pPr>
            <a:r>
              <a:rPr lang="en-US" dirty="0" smtClean="0"/>
              <a:t>Label it with the data block address</a:t>
            </a:r>
          </a:p>
          <a:p>
            <a:pPr marL="914400" lvl="1" indent="-514350">
              <a:buFont typeface="+mj-lt"/>
              <a:buAutoNum type="alphaLcPeriod" startAt="4"/>
            </a:pPr>
            <a:r>
              <a:rPr lang="en-US" dirty="0" smtClean="0"/>
              <a:t>Attach it to the CBC</a:t>
            </a:r>
          </a:p>
          <a:p>
            <a:pPr marL="914400" lvl="1" indent="-514350">
              <a:buFont typeface="+mj-lt"/>
              <a:buAutoNum type="alphaLcPeriod" startAt="4"/>
            </a:pPr>
            <a:r>
              <a:rPr lang="en-US" dirty="0" smtClean="0"/>
              <a:t>Pin it in exclusive mode (others get "read by other session" wait)</a:t>
            </a:r>
          </a:p>
          <a:p>
            <a:pPr marL="914400" lvl="1" indent="-514350">
              <a:buFont typeface="+mj-lt"/>
              <a:buAutoNum type="alphaLcPeriod" startAt="4"/>
            </a:pPr>
            <a:r>
              <a:rPr lang="en-US" dirty="0" smtClean="0"/>
              <a:t>Release the latch</a:t>
            </a:r>
            <a:endParaRPr lang="en-US" b="1" dirty="0" smtClean="0"/>
          </a:p>
          <a:p>
            <a:endParaRPr lang="en-US" dirty="0" smtClean="0"/>
          </a:p>
          <a:p>
            <a:pPr>
              <a:buNone/>
            </a:pP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354ABE3-2555-AC48-921D-BBEF8BC4B0C9}" type="slidenum">
              <a:rPr lang="en-US" smtClean="0"/>
              <a:pPr/>
              <a:t>43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11608306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Reading Data Into Buffer Cache From Disk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915886"/>
            <a:ext cx="8239125" cy="4314092"/>
          </a:xfrm>
        </p:spPr>
        <p:txBody>
          <a:bodyPr/>
          <a:lstStyle/>
          <a:p>
            <a:pPr marL="914400" lvl="1" indent="-514350">
              <a:buFont typeface="+mj-lt"/>
              <a:buAutoNum type="alphaLcPeriod" startAt="9"/>
            </a:pPr>
            <a:r>
              <a:rPr lang="en-US" dirty="0" smtClean="0"/>
              <a:t>Physical I/O to read the buffer into cache</a:t>
            </a:r>
          </a:p>
          <a:p>
            <a:pPr marL="914400" lvl="1" indent="-514350">
              <a:buFont typeface="+mj-lt"/>
              <a:buAutoNum type="alphaLcPeriod" startAt="9"/>
            </a:pPr>
            <a:r>
              <a:rPr lang="en-US" dirty="0" smtClean="0"/>
              <a:t>Read the block</a:t>
            </a:r>
          </a:p>
          <a:p>
            <a:pPr marL="914400" lvl="1" indent="-514350">
              <a:buFont typeface="+mj-lt"/>
              <a:buAutoNum type="alphaLcPeriod" startAt="9"/>
            </a:pPr>
            <a:r>
              <a:rPr lang="en-US" dirty="0" smtClean="0"/>
              <a:t>Get the latch</a:t>
            </a:r>
          </a:p>
          <a:p>
            <a:pPr marL="914400" lvl="1" indent="-514350">
              <a:buFont typeface="+mj-lt"/>
              <a:buAutoNum type="alphaLcPeriod" startAt="9"/>
            </a:pPr>
            <a:r>
              <a:rPr lang="en-US" dirty="0" smtClean="0"/>
              <a:t>Release the pin</a:t>
            </a:r>
          </a:p>
          <a:p>
            <a:pPr marL="914400" lvl="1" indent="-514350">
              <a:buFont typeface="+mj-lt"/>
              <a:buAutoNum type="alphaLcPeriod" startAt="9"/>
            </a:pPr>
            <a:r>
              <a:rPr lang="en-US" dirty="0" smtClean="0"/>
              <a:t>Release the latch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354ABE3-2555-AC48-921D-BBEF8BC4B0C9}" type="slidenum">
              <a:rPr lang="en-US" smtClean="0"/>
              <a:pPr/>
              <a:t>44</a:t>
            </a:fld>
            <a:endParaRPr lang="en-US" dirty="0"/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457200" y="1175657"/>
            <a:ext cx="8239125" cy="653144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200" i="0" u="none" strike="noStrike" kern="1200" cap="none" spc="0" normalizeH="0" baseline="0" noProof="0" dirty="0" smtClean="0">
                <a:ln>
                  <a:noFill/>
                </a:ln>
                <a:effectLst/>
                <a:uLnTx/>
                <a:uFillTx/>
                <a:latin typeface="Arial"/>
                <a:ea typeface="+mj-ea"/>
                <a:cs typeface="Arial"/>
              </a:rPr>
              <a:t>So far we have a new buffer header and we have released the latch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200" dirty="0" smtClean="0">
                <a:latin typeface="Arial"/>
                <a:ea typeface="+mj-ea"/>
                <a:cs typeface="Arial"/>
              </a:rPr>
              <a:t>but we still have an exclusive pin on the buffer header</a:t>
            </a:r>
            <a:endParaRPr kumimoji="0" lang="en-US" sz="220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Arial"/>
              <a:ea typeface="+mj-ea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11608306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Reading Block Into Buffer Cache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990600"/>
            <a:ext cx="8239125" cy="5181600"/>
          </a:xfrm>
        </p:spPr>
        <p:txBody>
          <a:bodyPr>
            <a:normAutofit/>
          </a:bodyPr>
          <a:lstStyle/>
          <a:p>
            <a:r>
              <a:rPr lang="en-US" sz="2000" dirty="0" smtClean="0"/>
              <a:t>Hash file# and block# to a hash bucket</a:t>
            </a:r>
          </a:p>
          <a:p>
            <a:r>
              <a:rPr lang="en-US" sz="2000" dirty="0" smtClean="0"/>
              <a:t>File# 4, Block# 754 = HB 2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354ABE3-2555-AC48-921D-BBEF8BC4B0C9}" type="slidenum">
              <a:rPr lang="en-US" smtClean="0"/>
              <a:pPr/>
              <a:t>45</a:t>
            </a:fld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559707" y="1839686"/>
            <a:ext cx="990600" cy="636814"/>
          </a:xfrm>
          <a:prstGeom prst="rect">
            <a:avLst/>
          </a:prstGeom>
          <a:solidFill>
            <a:schemeClr val="bg1"/>
          </a:solidFill>
          <a:ln w="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40" tIns="91440" rIns="91440" bIns="91440" rtlCol="0" anchor="t" anchorCtr="0"/>
          <a:lstStyle/>
          <a:p>
            <a:pPr algn="ctr">
              <a:buNone/>
            </a:pPr>
            <a:r>
              <a:rPr lang="en-US" sz="1500" b="1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Latches</a:t>
            </a:r>
          </a:p>
        </p:txBody>
      </p:sp>
      <p:sp>
        <p:nvSpPr>
          <p:cNvPr id="8" name="Rectangle 7"/>
          <p:cNvSpPr/>
          <p:nvPr/>
        </p:nvSpPr>
        <p:spPr>
          <a:xfrm>
            <a:off x="1659164" y="1839686"/>
            <a:ext cx="990600" cy="636814"/>
          </a:xfrm>
          <a:prstGeom prst="rect">
            <a:avLst/>
          </a:prstGeom>
          <a:solidFill>
            <a:schemeClr val="bg1"/>
          </a:solidFill>
          <a:ln w="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40" tIns="91440" rIns="91440" bIns="91440" rtlCol="0" anchor="t" anchorCtr="0"/>
          <a:lstStyle/>
          <a:p>
            <a:pPr algn="ctr">
              <a:buNone/>
            </a:pPr>
            <a:r>
              <a:rPr lang="en-US" sz="1500" b="1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Hash Buckets</a:t>
            </a:r>
          </a:p>
        </p:txBody>
      </p:sp>
      <p:grpSp>
        <p:nvGrpSpPr>
          <p:cNvPr id="12" name="Group 155"/>
          <p:cNvGrpSpPr/>
          <p:nvPr/>
        </p:nvGrpSpPr>
        <p:grpSpPr>
          <a:xfrm>
            <a:off x="635907" y="2667000"/>
            <a:ext cx="2013857" cy="3048000"/>
            <a:chOff x="838200" y="2667000"/>
            <a:chExt cx="2013857" cy="3048000"/>
          </a:xfrm>
        </p:grpSpPr>
        <p:sp>
          <p:nvSpPr>
            <p:cNvPr id="5" name="Oval 4"/>
            <p:cNvSpPr/>
            <p:nvPr/>
          </p:nvSpPr>
          <p:spPr>
            <a:xfrm>
              <a:off x="838200" y="3886200"/>
              <a:ext cx="838200" cy="609600"/>
            </a:xfrm>
            <a:prstGeom prst="ellipse">
              <a:avLst/>
            </a:prstGeom>
            <a:solidFill>
              <a:srgbClr val="FFFF99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t" anchorCtr="0"/>
            <a:lstStyle/>
            <a:p>
              <a:pPr algn="ctr">
                <a:buNone/>
              </a:pPr>
              <a:r>
                <a:rPr lang="en-US" sz="1500" dirty="0" smtClean="0">
                  <a:solidFill>
                    <a:schemeClr val="tx1"/>
                  </a:solidFill>
                  <a:latin typeface="Courier New" pitchFamily="49" charset="0"/>
                  <a:cs typeface="Courier New" pitchFamily="49" charset="0"/>
                </a:rPr>
                <a:t>L 1</a:t>
              </a:r>
            </a:p>
          </p:txBody>
        </p:sp>
        <p:sp>
          <p:nvSpPr>
            <p:cNvPr id="6" name="Rectangle 5"/>
            <p:cNvSpPr/>
            <p:nvPr/>
          </p:nvSpPr>
          <p:spPr>
            <a:xfrm>
              <a:off x="1981200" y="2667000"/>
              <a:ext cx="762000" cy="533400"/>
            </a:xfrm>
            <a:prstGeom prst="rect">
              <a:avLst/>
            </a:prstGeom>
            <a:solidFill>
              <a:srgbClr val="FFFF99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ctr" anchorCtr="0"/>
            <a:lstStyle/>
            <a:p>
              <a:pPr algn="ctr">
                <a:buNone/>
              </a:pPr>
              <a:r>
                <a:rPr lang="en-US" sz="1500" dirty="0" smtClean="0">
                  <a:solidFill>
                    <a:schemeClr val="tx1"/>
                  </a:solidFill>
                  <a:latin typeface="Courier New" pitchFamily="49" charset="0"/>
                  <a:cs typeface="Courier New" pitchFamily="49" charset="0"/>
                </a:rPr>
                <a:t>HB 1</a:t>
              </a:r>
            </a:p>
          </p:txBody>
        </p:sp>
        <p:sp>
          <p:nvSpPr>
            <p:cNvPr id="9" name="Rectangle 8"/>
            <p:cNvSpPr/>
            <p:nvPr/>
          </p:nvSpPr>
          <p:spPr>
            <a:xfrm>
              <a:off x="1981200" y="3352800"/>
              <a:ext cx="762000" cy="533400"/>
            </a:xfrm>
            <a:prstGeom prst="rect">
              <a:avLst/>
            </a:prstGeom>
            <a:solidFill>
              <a:srgbClr val="00206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ctr" anchorCtr="0"/>
            <a:lstStyle/>
            <a:p>
              <a:pPr algn="ctr">
                <a:buNone/>
              </a:pPr>
              <a:r>
                <a:rPr lang="en-US" sz="1500" b="1" dirty="0" smtClean="0">
                  <a:solidFill>
                    <a:schemeClr val="bg1"/>
                  </a:solidFill>
                  <a:latin typeface="Courier New" pitchFamily="49" charset="0"/>
                  <a:cs typeface="Courier New" pitchFamily="49" charset="0"/>
                </a:rPr>
                <a:t>HB 2</a:t>
              </a:r>
            </a:p>
          </p:txBody>
        </p:sp>
        <p:sp>
          <p:nvSpPr>
            <p:cNvPr id="10" name="Rectangle 9"/>
            <p:cNvSpPr/>
            <p:nvPr/>
          </p:nvSpPr>
          <p:spPr>
            <a:xfrm>
              <a:off x="1981200" y="4495800"/>
              <a:ext cx="762000" cy="533400"/>
            </a:xfrm>
            <a:prstGeom prst="rect">
              <a:avLst/>
            </a:prstGeom>
            <a:solidFill>
              <a:srgbClr val="FFFF99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ctr" anchorCtr="0"/>
            <a:lstStyle/>
            <a:p>
              <a:pPr algn="ctr">
                <a:buNone/>
              </a:pPr>
              <a:r>
                <a:rPr lang="en-US" sz="1500" dirty="0" smtClean="0">
                  <a:solidFill>
                    <a:schemeClr val="tx1"/>
                  </a:solidFill>
                  <a:latin typeface="Courier New" pitchFamily="49" charset="0"/>
                  <a:cs typeface="Courier New" pitchFamily="49" charset="0"/>
                </a:rPr>
                <a:t>HB 31</a:t>
              </a:r>
            </a:p>
          </p:txBody>
        </p:sp>
        <p:sp>
          <p:nvSpPr>
            <p:cNvPr id="11" name="Rectangle 10"/>
            <p:cNvSpPr/>
            <p:nvPr/>
          </p:nvSpPr>
          <p:spPr>
            <a:xfrm>
              <a:off x="1981200" y="5181600"/>
              <a:ext cx="762000" cy="533400"/>
            </a:xfrm>
            <a:prstGeom prst="rect">
              <a:avLst/>
            </a:prstGeom>
            <a:solidFill>
              <a:srgbClr val="FFFF99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ctr" anchorCtr="0"/>
            <a:lstStyle/>
            <a:p>
              <a:pPr algn="ctr">
                <a:buNone/>
              </a:pPr>
              <a:r>
                <a:rPr lang="en-US" sz="1500" dirty="0" smtClean="0">
                  <a:solidFill>
                    <a:schemeClr val="tx1"/>
                  </a:solidFill>
                  <a:latin typeface="Courier New" pitchFamily="49" charset="0"/>
                  <a:cs typeface="Courier New" pitchFamily="49" charset="0"/>
                </a:rPr>
                <a:t>HB 32</a:t>
              </a:r>
            </a:p>
          </p:txBody>
        </p:sp>
        <p:sp>
          <p:nvSpPr>
            <p:cNvPr id="14" name="Rectangle 13"/>
            <p:cNvSpPr/>
            <p:nvPr/>
          </p:nvSpPr>
          <p:spPr>
            <a:xfrm>
              <a:off x="1861457" y="3989614"/>
              <a:ext cx="990600" cy="391886"/>
            </a:xfrm>
            <a:prstGeom prst="rect">
              <a:avLst/>
            </a:prstGeom>
            <a:solidFill>
              <a:schemeClr val="bg1"/>
            </a:solidFill>
            <a:ln w="0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t" anchorCtr="0"/>
            <a:lstStyle/>
            <a:p>
              <a:pPr algn="ctr">
                <a:buNone/>
              </a:pPr>
              <a:r>
                <a:rPr lang="en-US" sz="1500" b="1" dirty="0" smtClean="0">
                  <a:solidFill>
                    <a:schemeClr val="tx1"/>
                  </a:solidFill>
                  <a:latin typeface="Courier New" pitchFamily="49" charset="0"/>
                  <a:cs typeface="Courier New" pitchFamily="49" charset="0"/>
                </a:rPr>
                <a:t>. . .</a:t>
              </a:r>
            </a:p>
          </p:txBody>
        </p:sp>
        <p:cxnSp>
          <p:nvCxnSpPr>
            <p:cNvPr id="22" name="Straight Connector 21"/>
            <p:cNvCxnSpPr>
              <a:stCxn id="5" idx="6"/>
              <a:endCxn id="6" idx="1"/>
            </p:cNvCxnSpPr>
            <p:nvPr/>
          </p:nvCxnSpPr>
          <p:spPr>
            <a:xfrm flipV="1">
              <a:off x="1676400" y="2933700"/>
              <a:ext cx="304800" cy="1257300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>
              <a:endCxn id="9" idx="1"/>
            </p:cNvCxnSpPr>
            <p:nvPr/>
          </p:nvCxnSpPr>
          <p:spPr>
            <a:xfrm rot="5400000" flipH="1" flipV="1">
              <a:off x="1543050" y="3752850"/>
              <a:ext cx="571500" cy="304800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/>
            <p:cNvCxnSpPr>
              <a:stCxn id="5" idx="6"/>
              <a:endCxn id="10" idx="1"/>
            </p:cNvCxnSpPr>
            <p:nvPr/>
          </p:nvCxnSpPr>
          <p:spPr>
            <a:xfrm>
              <a:off x="1676400" y="4191000"/>
              <a:ext cx="304800" cy="571500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/>
            <p:cNvCxnSpPr>
              <a:stCxn id="5" idx="6"/>
              <a:endCxn id="11" idx="1"/>
            </p:cNvCxnSpPr>
            <p:nvPr/>
          </p:nvCxnSpPr>
          <p:spPr>
            <a:xfrm>
              <a:off x="1676400" y="4191000"/>
              <a:ext cx="304800" cy="1257300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3" name="Group 39"/>
          <p:cNvGrpSpPr/>
          <p:nvPr/>
        </p:nvGrpSpPr>
        <p:grpSpPr>
          <a:xfrm>
            <a:off x="2540907" y="2748643"/>
            <a:ext cx="685800" cy="342900"/>
            <a:chOff x="2743200" y="3015343"/>
            <a:chExt cx="685800" cy="342900"/>
          </a:xfrm>
        </p:grpSpPr>
        <p:sp>
          <p:nvSpPr>
            <p:cNvPr id="15" name="Rectangle 14"/>
            <p:cNvSpPr/>
            <p:nvPr/>
          </p:nvSpPr>
          <p:spPr>
            <a:xfrm>
              <a:off x="3048000" y="3015343"/>
              <a:ext cx="381000" cy="342900"/>
            </a:xfrm>
            <a:prstGeom prst="rect">
              <a:avLst/>
            </a:prstGeom>
            <a:solidFill>
              <a:srgbClr val="92D05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t" anchorCtr="0"/>
            <a:lstStyle/>
            <a:p>
              <a:pPr algn="ctr">
                <a:buNone/>
              </a:pPr>
              <a:endPara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endParaRPr>
            </a:p>
          </p:txBody>
        </p:sp>
        <p:cxnSp>
          <p:nvCxnSpPr>
            <p:cNvPr id="34" name="Straight Arrow Connector 33"/>
            <p:cNvCxnSpPr/>
            <p:nvPr/>
          </p:nvCxnSpPr>
          <p:spPr>
            <a:xfrm>
              <a:off x="2743200" y="3117850"/>
              <a:ext cx="311150" cy="1588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Arrow Connector 37"/>
            <p:cNvCxnSpPr/>
            <p:nvPr/>
          </p:nvCxnSpPr>
          <p:spPr>
            <a:xfrm rot="10800000">
              <a:off x="2743200" y="3257551"/>
              <a:ext cx="304800" cy="681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6" name="Group 40"/>
          <p:cNvGrpSpPr/>
          <p:nvPr/>
        </p:nvGrpSpPr>
        <p:grpSpPr>
          <a:xfrm>
            <a:off x="2534556" y="3448050"/>
            <a:ext cx="685800" cy="342900"/>
            <a:chOff x="2743200" y="3015343"/>
            <a:chExt cx="685800" cy="342900"/>
          </a:xfrm>
        </p:grpSpPr>
        <p:sp>
          <p:nvSpPr>
            <p:cNvPr id="42" name="Rectangle 41"/>
            <p:cNvSpPr/>
            <p:nvPr/>
          </p:nvSpPr>
          <p:spPr>
            <a:xfrm>
              <a:off x="3048000" y="3015343"/>
              <a:ext cx="381000" cy="342900"/>
            </a:xfrm>
            <a:prstGeom prst="rect">
              <a:avLst/>
            </a:prstGeom>
            <a:solidFill>
              <a:srgbClr val="92D05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t" anchorCtr="0"/>
            <a:lstStyle/>
            <a:p>
              <a:pPr algn="ctr">
                <a:buNone/>
              </a:pPr>
              <a:endPara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endParaRPr>
            </a:p>
          </p:txBody>
        </p:sp>
        <p:cxnSp>
          <p:nvCxnSpPr>
            <p:cNvPr id="43" name="Straight Arrow Connector 42"/>
            <p:cNvCxnSpPr/>
            <p:nvPr/>
          </p:nvCxnSpPr>
          <p:spPr>
            <a:xfrm>
              <a:off x="2743200" y="3117850"/>
              <a:ext cx="311150" cy="1588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Arrow Connector 43"/>
            <p:cNvCxnSpPr/>
            <p:nvPr/>
          </p:nvCxnSpPr>
          <p:spPr>
            <a:xfrm rot="10800000">
              <a:off x="2743200" y="3257551"/>
              <a:ext cx="304800" cy="681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7" name="Group 44"/>
          <p:cNvGrpSpPr/>
          <p:nvPr/>
        </p:nvGrpSpPr>
        <p:grpSpPr>
          <a:xfrm>
            <a:off x="2540907" y="4591050"/>
            <a:ext cx="685800" cy="342900"/>
            <a:chOff x="2743200" y="3015343"/>
            <a:chExt cx="685800" cy="342900"/>
          </a:xfrm>
        </p:grpSpPr>
        <p:sp>
          <p:nvSpPr>
            <p:cNvPr id="46" name="Rectangle 45"/>
            <p:cNvSpPr/>
            <p:nvPr/>
          </p:nvSpPr>
          <p:spPr>
            <a:xfrm>
              <a:off x="3048000" y="3015343"/>
              <a:ext cx="381000" cy="342900"/>
            </a:xfrm>
            <a:prstGeom prst="rect">
              <a:avLst/>
            </a:prstGeom>
            <a:solidFill>
              <a:srgbClr val="92D05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t" anchorCtr="0"/>
            <a:lstStyle/>
            <a:p>
              <a:pPr algn="ctr">
                <a:buNone/>
              </a:pPr>
              <a:endPara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endParaRPr>
            </a:p>
          </p:txBody>
        </p:sp>
        <p:cxnSp>
          <p:nvCxnSpPr>
            <p:cNvPr id="47" name="Straight Arrow Connector 46"/>
            <p:cNvCxnSpPr/>
            <p:nvPr/>
          </p:nvCxnSpPr>
          <p:spPr>
            <a:xfrm>
              <a:off x="2743200" y="3117850"/>
              <a:ext cx="311150" cy="1588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Arrow Connector 47"/>
            <p:cNvCxnSpPr/>
            <p:nvPr/>
          </p:nvCxnSpPr>
          <p:spPr>
            <a:xfrm rot="10800000">
              <a:off x="2743200" y="3257551"/>
              <a:ext cx="304800" cy="681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8" name="Group 48"/>
          <p:cNvGrpSpPr/>
          <p:nvPr/>
        </p:nvGrpSpPr>
        <p:grpSpPr>
          <a:xfrm>
            <a:off x="2540907" y="5276850"/>
            <a:ext cx="685800" cy="342900"/>
            <a:chOff x="2743200" y="3015343"/>
            <a:chExt cx="685800" cy="342900"/>
          </a:xfrm>
        </p:grpSpPr>
        <p:sp>
          <p:nvSpPr>
            <p:cNvPr id="50" name="Rectangle 49"/>
            <p:cNvSpPr/>
            <p:nvPr/>
          </p:nvSpPr>
          <p:spPr>
            <a:xfrm>
              <a:off x="3048000" y="3015343"/>
              <a:ext cx="381000" cy="342900"/>
            </a:xfrm>
            <a:prstGeom prst="rect">
              <a:avLst/>
            </a:prstGeom>
            <a:solidFill>
              <a:srgbClr val="92D05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t" anchorCtr="0"/>
            <a:lstStyle/>
            <a:p>
              <a:pPr algn="ctr">
                <a:buNone/>
              </a:pPr>
              <a:endPara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endParaRPr>
            </a:p>
          </p:txBody>
        </p:sp>
        <p:cxnSp>
          <p:nvCxnSpPr>
            <p:cNvPr id="51" name="Straight Arrow Connector 50"/>
            <p:cNvCxnSpPr/>
            <p:nvPr/>
          </p:nvCxnSpPr>
          <p:spPr>
            <a:xfrm>
              <a:off x="2743200" y="3117850"/>
              <a:ext cx="311150" cy="1588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Arrow Connector 51"/>
            <p:cNvCxnSpPr/>
            <p:nvPr/>
          </p:nvCxnSpPr>
          <p:spPr>
            <a:xfrm rot="10800000">
              <a:off x="2743200" y="3257551"/>
              <a:ext cx="304800" cy="681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2" name="Rectangle 61"/>
          <p:cNvSpPr/>
          <p:nvPr/>
        </p:nvSpPr>
        <p:spPr>
          <a:xfrm>
            <a:off x="2731407" y="1839686"/>
            <a:ext cx="990600" cy="636814"/>
          </a:xfrm>
          <a:prstGeom prst="rect">
            <a:avLst/>
          </a:prstGeom>
          <a:solidFill>
            <a:schemeClr val="bg1"/>
          </a:solidFill>
          <a:ln w="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40" tIns="91440" rIns="91440" bIns="91440" rtlCol="0" anchor="t" anchorCtr="0"/>
          <a:lstStyle/>
          <a:p>
            <a:pPr algn="ctr">
              <a:buNone/>
            </a:pPr>
            <a:r>
              <a:rPr lang="en-US" sz="1500" b="1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Buffer Headers</a:t>
            </a:r>
          </a:p>
        </p:txBody>
      </p:sp>
      <p:cxnSp>
        <p:nvCxnSpPr>
          <p:cNvPr id="140" name="Straight Arrow Connector 139"/>
          <p:cNvCxnSpPr>
            <a:stCxn id="15" idx="3"/>
            <a:endCxn id="113" idx="1"/>
          </p:cNvCxnSpPr>
          <p:nvPr/>
        </p:nvCxnSpPr>
        <p:spPr>
          <a:xfrm>
            <a:off x="3226707" y="2920093"/>
            <a:ext cx="4088493" cy="1257300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2" name="Straight Arrow Connector 141"/>
          <p:cNvCxnSpPr>
            <a:stCxn id="42" idx="3"/>
            <a:endCxn id="123" idx="1"/>
          </p:cNvCxnSpPr>
          <p:nvPr/>
        </p:nvCxnSpPr>
        <p:spPr>
          <a:xfrm>
            <a:off x="3220356" y="3619500"/>
            <a:ext cx="2342244" cy="1192893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6" name="Straight Arrow Connector 145"/>
          <p:cNvCxnSpPr>
            <a:stCxn id="46" idx="3"/>
            <a:endCxn id="76" idx="1"/>
          </p:cNvCxnSpPr>
          <p:nvPr/>
        </p:nvCxnSpPr>
        <p:spPr>
          <a:xfrm flipV="1">
            <a:off x="3226707" y="2907393"/>
            <a:ext cx="2627993" cy="1855107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8" name="Straight Arrow Connector 147"/>
          <p:cNvCxnSpPr>
            <a:stCxn id="50" idx="3"/>
            <a:endCxn id="136" idx="1"/>
          </p:cNvCxnSpPr>
          <p:nvPr/>
        </p:nvCxnSpPr>
        <p:spPr>
          <a:xfrm flipV="1">
            <a:off x="3226707" y="5129893"/>
            <a:ext cx="3796393" cy="318407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9" name="Rectangle 138"/>
          <p:cNvSpPr/>
          <p:nvPr/>
        </p:nvSpPr>
        <p:spPr>
          <a:xfrm>
            <a:off x="5448300" y="1839686"/>
            <a:ext cx="2619936" cy="636814"/>
          </a:xfrm>
          <a:prstGeom prst="rect">
            <a:avLst/>
          </a:prstGeom>
          <a:solidFill>
            <a:schemeClr val="bg1"/>
          </a:solidFill>
          <a:ln w="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40" tIns="91440" rIns="91440" bIns="91440" rtlCol="0" anchor="t" anchorCtr="0"/>
          <a:lstStyle/>
          <a:p>
            <a:pPr algn="ctr">
              <a:buNone/>
            </a:pPr>
            <a:r>
              <a:rPr lang="en-US" sz="1500" b="1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Data Blocks</a:t>
            </a:r>
          </a:p>
        </p:txBody>
      </p:sp>
      <p:grpSp>
        <p:nvGrpSpPr>
          <p:cNvPr id="19" name="Group 142"/>
          <p:cNvGrpSpPr/>
          <p:nvPr/>
        </p:nvGrpSpPr>
        <p:grpSpPr>
          <a:xfrm>
            <a:off x="5562600" y="2748643"/>
            <a:ext cx="2336800" cy="2540000"/>
            <a:chOff x="5562600" y="2476500"/>
            <a:chExt cx="2336800" cy="2540000"/>
          </a:xfrm>
        </p:grpSpPr>
        <p:grpSp>
          <p:nvGrpSpPr>
            <p:cNvPr id="20" name="Group 154"/>
            <p:cNvGrpSpPr/>
            <p:nvPr/>
          </p:nvGrpSpPr>
          <p:grpSpPr>
            <a:xfrm>
              <a:off x="5562600" y="2476500"/>
              <a:ext cx="2336800" cy="2540000"/>
              <a:chOff x="5562600" y="2743200"/>
              <a:chExt cx="2336800" cy="2540000"/>
            </a:xfrm>
          </p:grpSpPr>
          <p:sp>
            <p:nvSpPr>
              <p:cNvPr id="120" name="Rectangle 119"/>
              <p:cNvSpPr/>
              <p:nvPr/>
            </p:nvSpPr>
            <p:spPr>
              <a:xfrm>
                <a:off x="7023100" y="4330700"/>
                <a:ext cx="292100" cy="317500"/>
              </a:xfrm>
              <a:prstGeom prst="rect">
                <a:avLst/>
              </a:prstGeom>
              <a:noFill/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lIns="91440" tIns="91440" rIns="91440" bIns="91440" rtlCol="0" anchor="t" anchorCtr="0"/>
              <a:lstStyle/>
              <a:p>
                <a:pPr algn="ctr">
                  <a:buNone/>
                </a:pPr>
                <a:endParaRPr lang="en-US" sz="1500" dirty="0" smtClean="0">
                  <a:solidFill>
                    <a:schemeClr val="tx1"/>
                  </a:solidFill>
                  <a:latin typeface="Courier New" pitchFamily="49" charset="0"/>
                  <a:cs typeface="Courier New" pitchFamily="49" charset="0"/>
                </a:endParaRPr>
              </a:p>
            </p:txBody>
          </p:sp>
          <p:grpSp>
            <p:nvGrpSpPr>
              <p:cNvPr id="21" name="Group 153"/>
              <p:cNvGrpSpPr/>
              <p:nvPr/>
            </p:nvGrpSpPr>
            <p:grpSpPr>
              <a:xfrm>
                <a:off x="5562600" y="2743200"/>
                <a:ext cx="2336800" cy="2540000"/>
                <a:chOff x="5562600" y="2743200"/>
                <a:chExt cx="2336800" cy="2540000"/>
              </a:xfrm>
            </p:grpSpPr>
            <p:sp>
              <p:nvSpPr>
                <p:cNvPr id="100" name="Rectangle 99"/>
                <p:cNvSpPr/>
                <p:nvPr/>
              </p:nvSpPr>
              <p:spPr>
                <a:xfrm>
                  <a:off x="5854700" y="3695700"/>
                  <a:ext cx="292100" cy="317500"/>
                </a:xfrm>
                <a:prstGeom prst="rect">
                  <a:avLst/>
                </a:prstGeom>
                <a:noFill/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lIns="91440" tIns="91440" rIns="91440" bIns="91440" rtlCol="0" anchor="t" anchorCtr="0"/>
                <a:lstStyle/>
                <a:p>
                  <a:pPr algn="ctr">
                    <a:buNone/>
                  </a:pPr>
                  <a:endParaRPr lang="en-US" sz="1500" dirty="0" smtClean="0">
                    <a:solidFill>
                      <a:schemeClr val="tx1"/>
                    </a:solidFill>
                    <a:latin typeface="Courier New" pitchFamily="49" charset="0"/>
                    <a:cs typeface="Courier New" pitchFamily="49" charset="0"/>
                  </a:endParaRPr>
                </a:p>
              </p:txBody>
            </p:sp>
            <p:sp>
              <p:nvSpPr>
                <p:cNvPr id="102" name="Rectangle 101"/>
                <p:cNvSpPr/>
                <p:nvPr/>
              </p:nvSpPr>
              <p:spPr>
                <a:xfrm>
                  <a:off x="6438900" y="3695700"/>
                  <a:ext cx="292100" cy="317500"/>
                </a:xfrm>
                <a:prstGeom prst="rect">
                  <a:avLst/>
                </a:prstGeom>
                <a:noFill/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lIns="91440" tIns="91440" rIns="91440" bIns="91440" rtlCol="0" anchor="t" anchorCtr="0"/>
                <a:lstStyle/>
                <a:p>
                  <a:pPr algn="ctr">
                    <a:buNone/>
                  </a:pPr>
                  <a:endParaRPr lang="en-US" sz="1500" dirty="0" smtClean="0">
                    <a:solidFill>
                      <a:schemeClr val="tx1"/>
                    </a:solidFill>
                    <a:latin typeface="Courier New" pitchFamily="49" charset="0"/>
                    <a:cs typeface="Courier New" pitchFamily="49" charset="0"/>
                  </a:endParaRPr>
                </a:p>
              </p:txBody>
            </p:sp>
            <p:sp>
              <p:nvSpPr>
                <p:cNvPr id="109" name="Rectangle 108"/>
                <p:cNvSpPr/>
                <p:nvPr/>
              </p:nvSpPr>
              <p:spPr>
                <a:xfrm>
                  <a:off x="6146800" y="4013200"/>
                  <a:ext cx="292100" cy="317500"/>
                </a:xfrm>
                <a:prstGeom prst="rect">
                  <a:avLst/>
                </a:prstGeom>
                <a:noFill/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lIns="91440" tIns="91440" rIns="91440" bIns="91440" rtlCol="0" anchor="t" anchorCtr="0"/>
                <a:lstStyle/>
                <a:p>
                  <a:pPr algn="ctr">
                    <a:buNone/>
                  </a:pPr>
                  <a:endParaRPr lang="en-US" sz="1500" dirty="0" smtClean="0">
                    <a:solidFill>
                      <a:schemeClr val="tx1"/>
                    </a:solidFill>
                    <a:latin typeface="Courier New" pitchFamily="49" charset="0"/>
                    <a:cs typeface="Courier New" pitchFamily="49" charset="0"/>
                  </a:endParaRPr>
                </a:p>
              </p:txBody>
            </p:sp>
            <p:grpSp>
              <p:nvGrpSpPr>
                <p:cNvPr id="23" name="Group 152"/>
                <p:cNvGrpSpPr/>
                <p:nvPr/>
              </p:nvGrpSpPr>
              <p:grpSpPr>
                <a:xfrm>
                  <a:off x="5562600" y="2743200"/>
                  <a:ext cx="2336800" cy="2540000"/>
                  <a:chOff x="5562600" y="2743200"/>
                  <a:chExt cx="2336800" cy="2540000"/>
                </a:xfrm>
              </p:grpSpPr>
              <p:sp>
                <p:nvSpPr>
                  <p:cNvPr id="118" name="Rectangle 117"/>
                  <p:cNvSpPr/>
                  <p:nvPr/>
                </p:nvSpPr>
                <p:spPr>
                  <a:xfrm>
                    <a:off x="6438900" y="4330700"/>
                    <a:ext cx="292100" cy="317500"/>
                  </a:xfrm>
                  <a:prstGeom prst="rect">
                    <a:avLst/>
                  </a:prstGeom>
                  <a:noFill/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91440" tIns="91440" rIns="91440" bIns="91440" rtlCol="0" anchor="t" anchorCtr="0"/>
                  <a:lstStyle/>
                  <a:p>
                    <a:pPr algn="ctr">
                      <a:buNone/>
                    </a:pPr>
                    <a:endParaRPr lang="en-US" sz="1500" dirty="0" smtClean="0">
                      <a:solidFill>
                        <a:schemeClr val="tx1"/>
                      </a:solidFill>
                      <a:latin typeface="Courier New" pitchFamily="49" charset="0"/>
                      <a:cs typeface="Courier New" pitchFamily="49" charset="0"/>
                    </a:endParaRPr>
                  </a:p>
                </p:txBody>
              </p:sp>
              <p:sp>
                <p:nvSpPr>
                  <p:cNvPr id="124" name="Rectangle 123"/>
                  <p:cNvSpPr/>
                  <p:nvPr/>
                </p:nvSpPr>
                <p:spPr>
                  <a:xfrm>
                    <a:off x="5854700" y="4648200"/>
                    <a:ext cx="292100" cy="317500"/>
                  </a:xfrm>
                  <a:prstGeom prst="rect">
                    <a:avLst/>
                  </a:prstGeom>
                  <a:noFill/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91440" tIns="91440" rIns="91440" bIns="91440" rtlCol="0" anchor="t" anchorCtr="0"/>
                  <a:lstStyle/>
                  <a:p>
                    <a:pPr algn="ctr">
                      <a:buNone/>
                    </a:pPr>
                    <a:endParaRPr lang="en-US" sz="1500" dirty="0" smtClean="0">
                      <a:solidFill>
                        <a:schemeClr val="tx1"/>
                      </a:solidFill>
                      <a:latin typeface="Courier New" pitchFamily="49" charset="0"/>
                      <a:cs typeface="Courier New" pitchFamily="49" charset="0"/>
                    </a:endParaRPr>
                  </a:p>
                </p:txBody>
              </p:sp>
              <p:sp>
                <p:nvSpPr>
                  <p:cNvPr id="125" name="Rectangle 124"/>
                  <p:cNvSpPr/>
                  <p:nvPr/>
                </p:nvSpPr>
                <p:spPr>
                  <a:xfrm>
                    <a:off x="6146800" y="4648200"/>
                    <a:ext cx="292100" cy="317500"/>
                  </a:xfrm>
                  <a:prstGeom prst="rect">
                    <a:avLst/>
                  </a:prstGeom>
                  <a:noFill/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91440" tIns="91440" rIns="91440" bIns="91440" rtlCol="0" anchor="t" anchorCtr="0"/>
                  <a:lstStyle/>
                  <a:p>
                    <a:pPr algn="ctr">
                      <a:buNone/>
                    </a:pPr>
                    <a:endParaRPr lang="en-US" sz="1500" dirty="0" smtClean="0">
                      <a:solidFill>
                        <a:schemeClr val="tx1"/>
                      </a:solidFill>
                      <a:latin typeface="Courier New" pitchFamily="49" charset="0"/>
                      <a:cs typeface="Courier New" pitchFamily="49" charset="0"/>
                    </a:endParaRPr>
                  </a:p>
                </p:txBody>
              </p:sp>
              <p:sp>
                <p:nvSpPr>
                  <p:cNvPr id="127" name="Rectangle 126"/>
                  <p:cNvSpPr/>
                  <p:nvPr/>
                </p:nvSpPr>
                <p:spPr>
                  <a:xfrm>
                    <a:off x="6731000" y="4648200"/>
                    <a:ext cx="292100" cy="317500"/>
                  </a:xfrm>
                  <a:prstGeom prst="rect">
                    <a:avLst/>
                  </a:prstGeom>
                  <a:noFill/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91440" tIns="91440" rIns="91440" bIns="91440" rtlCol="0" anchor="t" anchorCtr="0"/>
                  <a:lstStyle/>
                  <a:p>
                    <a:pPr algn="ctr">
                      <a:buNone/>
                    </a:pPr>
                    <a:endParaRPr lang="en-US" sz="1500" dirty="0" smtClean="0">
                      <a:solidFill>
                        <a:schemeClr val="tx1"/>
                      </a:solidFill>
                      <a:latin typeface="Courier New" pitchFamily="49" charset="0"/>
                      <a:cs typeface="Courier New" pitchFamily="49" charset="0"/>
                    </a:endParaRPr>
                  </a:p>
                </p:txBody>
              </p:sp>
              <p:grpSp>
                <p:nvGrpSpPr>
                  <p:cNvPr id="25" name="Group 151"/>
                  <p:cNvGrpSpPr/>
                  <p:nvPr/>
                </p:nvGrpSpPr>
                <p:grpSpPr>
                  <a:xfrm>
                    <a:off x="5562600" y="2743200"/>
                    <a:ext cx="2336800" cy="2540000"/>
                    <a:chOff x="5562600" y="2743200"/>
                    <a:chExt cx="2336800" cy="2540000"/>
                  </a:xfrm>
                </p:grpSpPr>
                <p:sp>
                  <p:nvSpPr>
                    <p:cNvPr id="104" name="Rectangle 103"/>
                    <p:cNvSpPr/>
                    <p:nvPr/>
                  </p:nvSpPr>
                  <p:spPr>
                    <a:xfrm>
                      <a:off x="7023100" y="3695700"/>
                      <a:ext cx="292100" cy="317500"/>
                    </a:xfrm>
                    <a:prstGeom prst="rect">
                      <a:avLst/>
                    </a:prstGeom>
                    <a:noFill/>
                    <a:effectLst/>
                  </p:spPr>
                  <p:style>
                    <a:lnRef idx="1">
                      <a:schemeClr val="accent1"/>
                    </a:lnRef>
                    <a:fillRef idx="3">
                      <a:schemeClr val="accent1"/>
                    </a:fillRef>
                    <a:effectRef idx="2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lIns="91440" tIns="91440" rIns="91440" bIns="91440" rtlCol="0" anchor="t" anchorCtr="0"/>
                    <a:lstStyle/>
                    <a:p>
                      <a:pPr algn="ctr">
                        <a:buNone/>
                      </a:pPr>
                      <a:endParaRPr lang="en-US" sz="1500" dirty="0" smtClean="0">
                        <a:solidFill>
                          <a:schemeClr val="tx1"/>
                        </a:solidFill>
                        <a:latin typeface="Courier New" pitchFamily="49" charset="0"/>
                        <a:cs typeface="Courier New" pitchFamily="49" charset="0"/>
                      </a:endParaRPr>
                    </a:p>
                  </p:txBody>
                </p:sp>
                <p:sp>
                  <p:nvSpPr>
                    <p:cNvPr id="111" name="Rectangle 110"/>
                    <p:cNvSpPr/>
                    <p:nvPr/>
                  </p:nvSpPr>
                  <p:spPr>
                    <a:xfrm>
                      <a:off x="6731000" y="4013200"/>
                      <a:ext cx="292100" cy="317500"/>
                    </a:xfrm>
                    <a:prstGeom prst="rect">
                      <a:avLst/>
                    </a:prstGeom>
                    <a:noFill/>
                    <a:effectLst/>
                  </p:spPr>
                  <p:style>
                    <a:lnRef idx="1">
                      <a:schemeClr val="accent1"/>
                    </a:lnRef>
                    <a:fillRef idx="3">
                      <a:schemeClr val="accent1"/>
                    </a:fillRef>
                    <a:effectRef idx="2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lIns="91440" tIns="91440" rIns="91440" bIns="91440" rtlCol="0" anchor="t" anchorCtr="0"/>
                    <a:lstStyle/>
                    <a:p>
                      <a:pPr algn="ctr">
                        <a:buNone/>
                      </a:pPr>
                      <a:endParaRPr lang="en-US" sz="1500" dirty="0" smtClean="0">
                        <a:solidFill>
                          <a:schemeClr val="tx1"/>
                        </a:solidFill>
                        <a:latin typeface="Courier New" pitchFamily="49" charset="0"/>
                        <a:cs typeface="Courier New" pitchFamily="49" charset="0"/>
                      </a:endParaRPr>
                    </a:p>
                  </p:txBody>
                </p:sp>
                <p:sp>
                  <p:nvSpPr>
                    <p:cNvPr id="113" name="Rectangle 112"/>
                    <p:cNvSpPr/>
                    <p:nvPr/>
                  </p:nvSpPr>
                  <p:spPr>
                    <a:xfrm>
                      <a:off x="7315200" y="4013200"/>
                      <a:ext cx="292100" cy="317500"/>
                    </a:xfrm>
                    <a:prstGeom prst="rect">
                      <a:avLst/>
                    </a:prstGeom>
                    <a:solidFill>
                      <a:schemeClr val="tx2">
                        <a:lumMod val="40000"/>
                        <a:lumOff val="60000"/>
                      </a:schemeClr>
                    </a:solidFill>
                    <a:effectLst/>
                  </p:spPr>
                  <p:style>
                    <a:lnRef idx="1">
                      <a:schemeClr val="accent1"/>
                    </a:lnRef>
                    <a:fillRef idx="3">
                      <a:schemeClr val="accent1"/>
                    </a:fillRef>
                    <a:effectRef idx="2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lIns="91440" tIns="91440" rIns="91440" bIns="91440" rtlCol="0" anchor="t" anchorCtr="0"/>
                    <a:lstStyle/>
                    <a:p>
                      <a:pPr algn="ctr">
                        <a:buNone/>
                      </a:pPr>
                      <a:endParaRPr lang="en-US" sz="1500" dirty="0" smtClean="0">
                        <a:solidFill>
                          <a:schemeClr val="tx1"/>
                        </a:solidFill>
                        <a:latin typeface="Courier New" pitchFamily="49" charset="0"/>
                        <a:cs typeface="Courier New" pitchFamily="49" charset="0"/>
                      </a:endParaRPr>
                    </a:p>
                  </p:txBody>
                </p:sp>
                <p:grpSp>
                  <p:nvGrpSpPr>
                    <p:cNvPr id="27" name="Group 150"/>
                    <p:cNvGrpSpPr/>
                    <p:nvPr/>
                  </p:nvGrpSpPr>
                  <p:grpSpPr>
                    <a:xfrm>
                      <a:off x="5562600" y="2743200"/>
                      <a:ext cx="2336800" cy="2540000"/>
                      <a:chOff x="5562600" y="2743200"/>
                      <a:chExt cx="2336800" cy="2540000"/>
                    </a:xfrm>
                  </p:grpSpPr>
                  <p:sp>
                    <p:nvSpPr>
                      <p:cNvPr id="86" name="Rectangle 85"/>
                      <p:cNvSpPr/>
                      <p:nvPr/>
                    </p:nvSpPr>
                    <p:spPr>
                      <a:xfrm>
                        <a:off x="6438900" y="3060700"/>
                        <a:ext cx="292100" cy="317500"/>
                      </a:xfrm>
                      <a:prstGeom prst="rect">
                        <a:avLst/>
                      </a:prstGeom>
                      <a:noFill/>
                      <a:effectLst/>
                    </p:spPr>
                    <p:style>
                      <a:lnRef idx="1">
                        <a:schemeClr val="accent1"/>
                      </a:lnRef>
                      <a:fillRef idx="3">
                        <a:schemeClr val="accent1"/>
                      </a:fillRef>
                      <a:effectRef idx="2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lIns="91440" tIns="91440" rIns="91440" bIns="91440" rtlCol="0" anchor="t" anchorCtr="0"/>
                      <a:lstStyle/>
                      <a:p>
                        <a:pPr algn="ctr">
                          <a:buNone/>
                        </a:pPr>
                        <a:endParaRPr lang="en-US" sz="1500" dirty="0" smtClean="0">
                          <a:solidFill>
                            <a:schemeClr val="tx1"/>
                          </a:solidFill>
                          <a:latin typeface="Courier New" pitchFamily="49" charset="0"/>
                          <a:cs typeface="Courier New" pitchFamily="49" charset="0"/>
                        </a:endParaRPr>
                      </a:p>
                    </p:txBody>
                  </p:sp>
                  <p:sp>
                    <p:nvSpPr>
                      <p:cNvPr id="93" name="Rectangle 92"/>
                      <p:cNvSpPr/>
                      <p:nvPr/>
                    </p:nvSpPr>
                    <p:spPr>
                      <a:xfrm>
                        <a:off x="6146800" y="3378200"/>
                        <a:ext cx="292100" cy="317500"/>
                      </a:xfrm>
                      <a:prstGeom prst="rect">
                        <a:avLst/>
                      </a:prstGeom>
                      <a:noFill/>
                      <a:effectLst/>
                    </p:spPr>
                    <p:style>
                      <a:lnRef idx="1">
                        <a:schemeClr val="accent1"/>
                      </a:lnRef>
                      <a:fillRef idx="3">
                        <a:schemeClr val="accent1"/>
                      </a:fillRef>
                      <a:effectRef idx="2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lIns="91440" tIns="91440" rIns="91440" bIns="91440" rtlCol="0" anchor="t" anchorCtr="0"/>
                      <a:lstStyle/>
                      <a:p>
                        <a:pPr algn="ctr">
                          <a:buNone/>
                        </a:pPr>
                        <a:endParaRPr lang="en-US" sz="1500" dirty="0" smtClean="0">
                          <a:solidFill>
                            <a:schemeClr val="tx1"/>
                          </a:solidFill>
                          <a:latin typeface="Courier New" pitchFamily="49" charset="0"/>
                          <a:cs typeface="Courier New" pitchFamily="49" charset="0"/>
                        </a:endParaRPr>
                      </a:p>
                    </p:txBody>
                  </p:sp>
                  <p:grpSp>
                    <p:nvGrpSpPr>
                      <p:cNvPr id="29" name="Group 149"/>
                      <p:cNvGrpSpPr/>
                      <p:nvPr/>
                    </p:nvGrpSpPr>
                    <p:grpSpPr>
                      <a:xfrm>
                        <a:off x="5562600" y="2743200"/>
                        <a:ext cx="2336800" cy="2540000"/>
                        <a:chOff x="5562600" y="2743200"/>
                        <a:chExt cx="2336800" cy="2540000"/>
                      </a:xfrm>
                    </p:grpSpPr>
                    <p:grpSp>
                      <p:nvGrpSpPr>
                        <p:cNvPr id="30" name="Group 148"/>
                        <p:cNvGrpSpPr/>
                        <p:nvPr/>
                      </p:nvGrpSpPr>
                      <p:grpSpPr>
                        <a:xfrm>
                          <a:off x="6731000" y="3378200"/>
                          <a:ext cx="1168400" cy="1270000"/>
                          <a:chOff x="6731000" y="3378200"/>
                          <a:chExt cx="1168400" cy="1270000"/>
                        </a:xfrm>
                      </p:grpSpPr>
                      <p:sp>
                        <p:nvSpPr>
                          <p:cNvPr id="95" name="Rectangle 94"/>
                          <p:cNvSpPr/>
                          <p:nvPr/>
                        </p:nvSpPr>
                        <p:spPr>
                          <a:xfrm>
                            <a:off x="6731000" y="337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21" name="Rectangle 120"/>
                          <p:cNvSpPr/>
                          <p:nvPr/>
                        </p:nvSpPr>
                        <p:spPr>
                          <a:xfrm>
                            <a:off x="7315200" y="433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22" name="Rectangle 121"/>
                          <p:cNvSpPr/>
                          <p:nvPr/>
                        </p:nvSpPr>
                        <p:spPr>
                          <a:xfrm>
                            <a:off x="7607300" y="433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</p:grpSp>
                    <p:grpSp>
                      <p:nvGrpSpPr>
                        <p:cNvPr id="31" name="Group 146"/>
                        <p:cNvGrpSpPr/>
                        <p:nvPr/>
                      </p:nvGrpSpPr>
                      <p:grpSpPr>
                        <a:xfrm>
                          <a:off x="5562600" y="2743200"/>
                          <a:ext cx="2336800" cy="2540000"/>
                          <a:chOff x="5562600" y="2743200"/>
                          <a:chExt cx="2336800" cy="2540000"/>
                        </a:xfrm>
                      </p:grpSpPr>
                      <p:sp>
                        <p:nvSpPr>
                          <p:cNvPr id="75" name="Rectangle 74"/>
                          <p:cNvSpPr/>
                          <p:nvPr/>
                        </p:nvSpPr>
                        <p:spPr>
                          <a:xfrm>
                            <a:off x="5562600" y="274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76" name="Rectangle 75"/>
                          <p:cNvSpPr/>
                          <p:nvPr/>
                        </p:nvSpPr>
                        <p:spPr>
                          <a:xfrm>
                            <a:off x="5854700" y="2743200"/>
                            <a:ext cx="292100" cy="317500"/>
                          </a:xfrm>
                          <a:prstGeom prst="rect">
                            <a:avLst/>
                          </a:prstGeom>
                          <a:solidFill>
                            <a:schemeClr val="tx2">
                              <a:lumMod val="40000"/>
                              <a:lumOff val="60000"/>
                            </a:schemeClr>
                          </a:solidFill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77" name="Rectangle 76"/>
                          <p:cNvSpPr/>
                          <p:nvPr/>
                        </p:nvSpPr>
                        <p:spPr>
                          <a:xfrm>
                            <a:off x="6146800" y="274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78" name="Rectangle 77"/>
                          <p:cNvSpPr/>
                          <p:nvPr/>
                        </p:nvSpPr>
                        <p:spPr>
                          <a:xfrm>
                            <a:off x="6438900" y="274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79" name="Rectangle 78"/>
                          <p:cNvSpPr/>
                          <p:nvPr/>
                        </p:nvSpPr>
                        <p:spPr>
                          <a:xfrm>
                            <a:off x="6731000" y="274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80" name="Rectangle 79"/>
                          <p:cNvSpPr/>
                          <p:nvPr/>
                        </p:nvSpPr>
                        <p:spPr>
                          <a:xfrm>
                            <a:off x="7023100" y="274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81" name="Rectangle 80"/>
                          <p:cNvSpPr/>
                          <p:nvPr/>
                        </p:nvSpPr>
                        <p:spPr>
                          <a:xfrm>
                            <a:off x="7315200" y="274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82" name="Rectangle 81"/>
                          <p:cNvSpPr/>
                          <p:nvPr/>
                        </p:nvSpPr>
                        <p:spPr>
                          <a:xfrm>
                            <a:off x="7607300" y="274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83" name="Rectangle 82"/>
                          <p:cNvSpPr/>
                          <p:nvPr/>
                        </p:nvSpPr>
                        <p:spPr>
                          <a:xfrm>
                            <a:off x="5562600" y="306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84" name="Rectangle 83"/>
                          <p:cNvSpPr/>
                          <p:nvPr/>
                        </p:nvSpPr>
                        <p:spPr>
                          <a:xfrm>
                            <a:off x="5854700" y="306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85" name="Rectangle 84"/>
                          <p:cNvSpPr/>
                          <p:nvPr/>
                        </p:nvSpPr>
                        <p:spPr>
                          <a:xfrm>
                            <a:off x="6146800" y="306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87" name="Rectangle 86"/>
                          <p:cNvSpPr/>
                          <p:nvPr/>
                        </p:nvSpPr>
                        <p:spPr>
                          <a:xfrm>
                            <a:off x="6731000" y="3060700"/>
                            <a:ext cx="292100" cy="317500"/>
                          </a:xfrm>
                          <a:prstGeom prst="rect">
                            <a:avLst/>
                          </a:prstGeom>
                          <a:solidFill>
                            <a:schemeClr val="bg1"/>
                          </a:solidFill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88" name="Rectangle 87"/>
                          <p:cNvSpPr/>
                          <p:nvPr/>
                        </p:nvSpPr>
                        <p:spPr>
                          <a:xfrm>
                            <a:off x="7023100" y="306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89" name="Rectangle 88"/>
                          <p:cNvSpPr/>
                          <p:nvPr/>
                        </p:nvSpPr>
                        <p:spPr>
                          <a:xfrm>
                            <a:off x="7315200" y="306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90" name="Rectangle 89"/>
                          <p:cNvSpPr/>
                          <p:nvPr/>
                        </p:nvSpPr>
                        <p:spPr>
                          <a:xfrm>
                            <a:off x="7607300" y="306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91" name="Rectangle 90"/>
                          <p:cNvSpPr/>
                          <p:nvPr/>
                        </p:nvSpPr>
                        <p:spPr>
                          <a:xfrm>
                            <a:off x="5562600" y="337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92" name="Rectangle 91"/>
                          <p:cNvSpPr/>
                          <p:nvPr/>
                        </p:nvSpPr>
                        <p:spPr>
                          <a:xfrm>
                            <a:off x="5854700" y="337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94" name="Rectangle 93"/>
                          <p:cNvSpPr/>
                          <p:nvPr/>
                        </p:nvSpPr>
                        <p:spPr>
                          <a:xfrm>
                            <a:off x="6438900" y="337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96" name="Rectangle 95"/>
                          <p:cNvSpPr/>
                          <p:nvPr/>
                        </p:nvSpPr>
                        <p:spPr>
                          <a:xfrm>
                            <a:off x="7023100" y="337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97" name="Rectangle 96"/>
                          <p:cNvSpPr/>
                          <p:nvPr/>
                        </p:nvSpPr>
                        <p:spPr>
                          <a:xfrm>
                            <a:off x="7315200" y="337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98" name="Rectangle 97"/>
                          <p:cNvSpPr/>
                          <p:nvPr/>
                        </p:nvSpPr>
                        <p:spPr>
                          <a:xfrm>
                            <a:off x="7607300" y="337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99" name="Rectangle 98"/>
                          <p:cNvSpPr/>
                          <p:nvPr/>
                        </p:nvSpPr>
                        <p:spPr>
                          <a:xfrm>
                            <a:off x="5562600" y="369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01" name="Rectangle 100"/>
                          <p:cNvSpPr/>
                          <p:nvPr/>
                        </p:nvSpPr>
                        <p:spPr>
                          <a:xfrm>
                            <a:off x="6146800" y="369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03" name="Rectangle 102"/>
                          <p:cNvSpPr/>
                          <p:nvPr/>
                        </p:nvSpPr>
                        <p:spPr>
                          <a:xfrm>
                            <a:off x="6731000" y="369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05" name="Rectangle 104"/>
                          <p:cNvSpPr/>
                          <p:nvPr/>
                        </p:nvSpPr>
                        <p:spPr>
                          <a:xfrm>
                            <a:off x="7315200" y="369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06" name="Rectangle 105"/>
                          <p:cNvSpPr/>
                          <p:nvPr/>
                        </p:nvSpPr>
                        <p:spPr>
                          <a:xfrm>
                            <a:off x="7607300" y="369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07" name="Rectangle 106"/>
                          <p:cNvSpPr/>
                          <p:nvPr/>
                        </p:nvSpPr>
                        <p:spPr>
                          <a:xfrm>
                            <a:off x="5562600" y="401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08" name="Rectangle 107"/>
                          <p:cNvSpPr/>
                          <p:nvPr/>
                        </p:nvSpPr>
                        <p:spPr>
                          <a:xfrm>
                            <a:off x="5854700" y="401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10" name="Rectangle 109"/>
                          <p:cNvSpPr/>
                          <p:nvPr/>
                        </p:nvSpPr>
                        <p:spPr>
                          <a:xfrm>
                            <a:off x="6438900" y="401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12" name="Rectangle 111"/>
                          <p:cNvSpPr/>
                          <p:nvPr/>
                        </p:nvSpPr>
                        <p:spPr>
                          <a:xfrm>
                            <a:off x="7023100" y="401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14" name="Rectangle 113"/>
                          <p:cNvSpPr/>
                          <p:nvPr/>
                        </p:nvSpPr>
                        <p:spPr>
                          <a:xfrm>
                            <a:off x="7607300" y="401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15" name="Rectangle 114"/>
                          <p:cNvSpPr/>
                          <p:nvPr/>
                        </p:nvSpPr>
                        <p:spPr>
                          <a:xfrm>
                            <a:off x="5562600" y="433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16" name="Rectangle 115"/>
                          <p:cNvSpPr/>
                          <p:nvPr/>
                        </p:nvSpPr>
                        <p:spPr>
                          <a:xfrm>
                            <a:off x="5854700" y="433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17" name="Rectangle 116"/>
                          <p:cNvSpPr/>
                          <p:nvPr/>
                        </p:nvSpPr>
                        <p:spPr>
                          <a:xfrm>
                            <a:off x="6146800" y="4330700"/>
                            <a:ext cx="292100" cy="317500"/>
                          </a:xfrm>
                          <a:prstGeom prst="rect">
                            <a:avLst/>
                          </a:prstGeom>
                          <a:solidFill>
                            <a:schemeClr val="tx2">
                              <a:lumMod val="40000"/>
                              <a:lumOff val="60000"/>
                            </a:schemeClr>
                          </a:solidFill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19" name="Rectangle 118"/>
                          <p:cNvSpPr/>
                          <p:nvPr/>
                        </p:nvSpPr>
                        <p:spPr>
                          <a:xfrm>
                            <a:off x="6731000" y="433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23" name="Rectangle 122"/>
                          <p:cNvSpPr/>
                          <p:nvPr/>
                        </p:nvSpPr>
                        <p:spPr>
                          <a:xfrm>
                            <a:off x="5562600" y="4648200"/>
                            <a:ext cx="292100" cy="317500"/>
                          </a:xfrm>
                          <a:prstGeom prst="rect">
                            <a:avLst/>
                          </a:prstGeom>
                          <a:solidFill>
                            <a:schemeClr val="accent1">
                              <a:lumMod val="60000"/>
                              <a:lumOff val="40000"/>
                            </a:schemeClr>
                          </a:solidFill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26" name="Rectangle 125"/>
                          <p:cNvSpPr/>
                          <p:nvPr/>
                        </p:nvSpPr>
                        <p:spPr>
                          <a:xfrm>
                            <a:off x="6438900" y="464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28" name="Rectangle 127"/>
                          <p:cNvSpPr/>
                          <p:nvPr/>
                        </p:nvSpPr>
                        <p:spPr>
                          <a:xfrm>
                            <a:off x="7023100" y="464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29" name="Rectangle 128"/>
                          <p:cNvSpPr/>
                          <p:nvPr/>
                        </p:nvSpPr>
                        <p:spPr>
                          <a:xfrm>
                            <a:off x="7315200" y="464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30" name="Rectangle 129"/>
                          <p:cNvSpPr/>
                          <p:nvPr/>
                        </p:nvSpPr>
                        <p:spPr>
                          <a:xfrm>
                            <a:off x="7607300" y="464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31" name="Rectangle 130"/>
                          <p:cNvSpPr/>
                          <p:nvPr/>
                        </p:nvSpPr>
                        <p:spPr>
                          <a:xfrm>
                            <a:off x="5562600" y="496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32" name="Rectangle 131"/>
                          <p:cNvSpPr/>
                          <p:nvPr/>
                        </p:nvSpPr>
                        <p:spPr>
                          <a:xfrm>
                            <a:off x="5854700" y="496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33" name="Rectangle 132"/>
                          <p:cNvSpPr/>
                          <p:nvPr/>
                        </p:nvSpPr>
                        <p:spPr>
                          <a:xfrm>
                            <a:off x="6146800" y="496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34" name="Rectangle 133"/>
                          <p:cNvSpPr/>
                          <p:nvPr/>
                        </p:nvSpPr>
                        <p:spPr>
                          <a:xfrm>
                            <a:off x="6438900" y="496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35" name="Rectangle 134"/>
                          <p:cNvSpPr/>
                          <p:nvPr/>
                        </p:nvSpPr>
                        <p:spPr>
                          <a:xfrm>
                            <a:off x="6731000" y="496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36" name="Rectangle 135"/>
                          <p:cNvSpPr/>
                          <p:nvPr/>
                        </p:nvSpPr>
                        <p:spPr>
                          <a:xfrm>
                            <a:off x="7023100" y="4965700"/>
                            <a:ext cx="292100" cy="317500"/>
                          </a:xfrm>
                          <a:prstGeom prst="rect">
                            <a:avLst/>
                          </a:prstGeom>
                          <a:solidFill>
                            <a:schemeClr val="tx2">
                              <a:lumMod val="40000"/>
                              <a:lumOff val="60000"/>
                            </a:schemeClr>
                          </a:solidFill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37" name="Rectangle 136"/>
                          <p:cNvSpPr/>
                          <p:nvPr/>
                        </p:nvSpPr>
                        <p:spPr>
                          <a:xfrm>
                            <a:off x="7315200" y="496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38" name="Rectangle 137"/>
                          <p:cNvSpPr/>
                          <p:nvPr/>
                        </p:nvSpPr>
                        <p:spPr>
                          <a:xfrm>
                            <a:off x="7607300" y="496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</p:grpSp>
                  </p:grpSp>
                </p:grpSp>
              </p:grpSp>
            </p:grpSp>
          </p:grpSp>
        </p:grpSp>
        <p:sp>
          <p:nvSpPr>
            <p:cNvPr id="141" name="Rectangle 140"/>
            <p:cNvSpPr/>
            <p:nvPr/>
          </p:nvSpPr>
          <p:spPr>
            <a:xfrm>
              <a:off x="6146800" y="4064000"/>
              <a:ext cx="292100" cy="317500"/>
            </a:xfrm>
            <a:prstGeom prst="rect">
              <a:avLst/>
            </a:prstGeom>
            <a:solidFill>
              <a:schemeClr val="bg1"/>
            </a:solidFill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t" anchorCtr="0"/>
            <a:lstStyle/>
            <a:p>
              <a:pPr algn="ctr"/>
              <a:endPara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xmlns="" val="11608306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Reading Block Into Buffer Cache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990600"/>
            <a:ext cx="8239125" cy="5181600"/>
          </a:xfrm>
        </p:spPr>
        <p:txBody>
          <a:bodyPr>
            <a:normAutofit/>
          </a:bodyPr>
          <a:lstStyle/>
          <a:p>
            <a:r>
              <a:rPr lang="en-US" sz="2000" dirty="0" smtClean="0"/>
              <a:t>Get latch protecting HB 2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354ABE3-2555-AC48-921D-BBEF8BC4B0C9}" type="slidenum">
              <a:rPr lang="en-US" smtClean="0"/>
              <a:pPr/>
              <a:t>46</a:t>
            </a:fld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559707" y="1839686"/>
            <a:ext cx="990600" cy="636814"/>
          </a:xfrm>
          <a:prstGeom prst="rect">
            <a:avLst/>
          </a:prstGeom>
          <a:solidFill>
            <a:schemeClr val="bg1"/>
          </a:solidFill>
          <a:ln w="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40" tIns="91440" rIns="91440" bIns="91440" rtlCol="0" anchor="t" anchorCtr="0"/>
          <a:lstStyle/>
          <a:p>
            <a:pPr algn="ctr">
              <a:buNone/>
            </a:pPr>
            <a:r>
              <a:rPr lang="en-US" sz="1500" b="1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Latches</a:t>
            </a:r>
          </a:p>
        </p:txBody>
      </p:sp>
      <p:sp>
        <p:nvSpPr>
          <p:cNvPr id="8" name="Rectangle 7"/>
          <p:cNvSpPr/>
          <p:nvPr/>
        </p:nvSpPr>
        <p:spPr>
          <a:xfrm>
            <a:off x="1659164" y="1839686"/>
            <a:ext cx="990600" cy="636814"/>
          </a:xfrm>
          <a:prstGeom prst="rect">
            <a:avLst/>
          </a:prstGeom>
          <a:solidFill>
            <a:schemeClr val="bg1"/>
          </a:solidFill>
          <a:ln w="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40" tIns="91440" rIns="91440" bIns="91440" rtlCol="0" anchor="t" anchorCtr="0"/>
          <a:lstStyle/>
          <a:p>
            <a:pPr algn="ctr">
              <a:buNone/>
            </a:pPr>
            <a:r>
              <a:rPr lang="en-US" sz="1500" b="1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Hash Buckets</a:t>
            </a:r>
          </a:p>
        </p:txBody>
      </p:sp>
      <p:grpSp>
        <p:nvGrpSpPr>
          <p:cNvPr id="12" name="Group 155"/>
          <p:cNvGrpSpPr/>
          <p:nvPr/>
        </p:nvGrpSpPr>
        <p:grpSpPr>
          <a:xfrm>
            <a:off x="635907" y="2667000"/>
            <a:ext cx="2013857" cy="3048000"/>
            <a:chOff x="838200" y="2667000"/>
            <a:chExt cx="2013857" cy="3048000"/>
          </a:xfrm>
        </p:grpSpPr>
        <p:sp>
          <p:nvSpPr>
            <p:cNvPr id="5" name="Oval 4"/>
            <p:cNvSpPr/>
            <p:nvPr/>
          </p:nvSpPr>
          <p:spPr>
            <a:xfrm>
              <a:off x="838200" y="3886200"/>
              <a:ext cx="838200" cy="609600"/>
            </a:xfrm>
            <a:prstGeom prst="ellipse">
              <a:avLst/>
            </a:prstGeom>
            <a:solidFill>
              <a:srgbClr val="00206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t" anchorCtr="0"/>
            <a:lstStyle/>
            <a:p>
              <a:pPr algn="ctr">
                <a:buNone/>
              </a:pPr>
              <a:r>
                <a:rPr lang="en-US" sz="1500" b="1" dirty="0" smtClean="0">
                  <a:solidFill>
                    <a:schemeClr val="bg1"/>
                  </a:solidFill>
                  <a:latin typeface="Courier New" pitchFamily="49" charset="0"/>
                  <a:cs typeface="Courier New" pitchFamily="49" charset="0"/>
                </a:rPr>
                <a:t>L 1</a:t>
              </a:r>
            </a:p>
          </p:txBody>
        </p:sp>
        <p:sp>
          <p:nvSpPr>
            <p:cNvPr id="6" name="Rectangle 5"/>
            <p:cNvSpPr/>
            <p:nvPr/>
          </p:nvSpPr>
          <p:spPr>
            <a:xfrm>
              <a:off x="1981200" y="2667000"/>
              <a:ext cx="762000" cy="533400"/>
            </a:xfrm>
            <a:prstGeom prst="rect">
              <a:avLst/>
            </a:prstGeom>
            <a:solidFill>
              <a:srgbClr val="FFFF99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ctr" anchorCtr="0"/>
            <a:lstStyle/>
            <a:p>
              <a:pPr algn="ctr">
                <a:buNone/>
              </a:pPr>
              <a:r>
                <a:rPr lang="en-US" sz="1500" dirty="0" smtClean="0">
                  <a:solidFill>
                    <a:schemeClr val="tx1"/>
                  </a:solidFill>
                  <a:latin typeface="Courier New" pitchFamily="49" charset="0"/>
                  <a:cs typeface="Courier New" pitchFamily="49" charset="0"/>
                </a:rPr>
                <a:t>HB 1</a:t>
              </a:r>
            </a:p>
          </p:txBody>
        </p:sp>
        <p:sp>
          <p:nvSpPr>
            <p:cNvPr id="9" name="Rectangle 8"/>
            <p:cNvSpPr/>
            <p:nvPr/>
          </p:nvSpPr>
          <p:spPr>
            <a:xfrm>
              <a:off x="1981200" y="3352800"/>
              <a:ext cx="762000" cy="533400"/>
            </a:xfrm>
            <a:prstGeom prst="rect">
              <a:avLst/>
            </a:prstGeom>
            <a:solidFill>
              <a:srgbClr val="00206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ctr" anchorCtr="0"/>
            <a:lstStyle/>
            <a:p>
              <a:pPr algn="ctr">
                <a:buNone/>
              </a:pPr>
              <a:r>
                <a:rPr lang="en-US" sz="1500" b="1" dirty="0" smtClean="0">
                  <a:solidFill>
                    <a:schemeClr val="bg1"/>
                  </a:solidFill>
                  <a:latin typeface="Courier New" pitchFamily="49" charset="0"/>
                  <a:cs typeface="Courier New" pitchFamily="49" charset="0"/>
                </a:rPr>
                <a:t>HB 2</a:t>
              </a:r>
            </a:p>
          </p:txBody>
        </p:sp>
        <p:sp>
          <p:nvSpPr>
            <p:cNvPr id="10" name="Rectangle 9"/>
            <p:cNvSpPr/>
            <p:nvPr/>
          </p:nvSpPr>
          <p:spPr>
            <a:xfrm>
              <a:off x="1981200" y="4495800"/>
              <a:ext cx="762000" cy="533400"/>
            </a:xfrm>
            <a:prstGeom prst="rect">
              <a:avLst/>
            </a:prstGeom>
            <a:solidFill>
              <a:srgbClr val="FFFF99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ctr" anchorCtr="0"/>
            <a:lstStyle/>
            <a:p>
              <a:pPr algn="ctr">
                <a:buNone/>
              </a:pPr>
              <a:r>
                <a:rPr lang="en-US" sz="1500" dirty="0" smtClean="0">
                  <a:solidFill>
                    <a:schemeClr val="tx1"/>
                  </a:solidFill>
                  <a:latin typeface="Courier New" pitchFamily="49" charset="0"/>
                  <a:cs typeface="Courier New" pitchFamily="49" charset="0"/>
                </a:rPr>
                <a:t>HB 31</a:t>
              </a:r>
            </a:p>
          </p:txBody>
        </p:sp>
        <p:sp>
          <p:nvSpPr>
            <p:cNvPr id="11" name="Rectangle 10"/>
            <p:cNvSpPr/>
            <p:nvPr/>
          </p:nvSpPr>
          <p:spPr>
            <a:xfrm>
              <a:off x="1981200" y="5181600"/>
              <a:ext cx="762000" cy="533400"/>
            </a:xfrm>
            <a:prstGeom prst="rect">
              <a:avLst/>
            </a:prstGeom>
            <a:solidFill>
              <a:srgbClr val="FFFF99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ctr" anchorCtr="0"/>
            <a:lstStyle/>
            <a:p>
              <a:pPr algn="ctr">
                <a:buNone/>
              </a:pPr>
              <a:r>
                <a:rPr lang="en-US" sz="1500" dirty="0" smtClean="0">
                  <a:solidFill>
                    <a:schemeClr val="tx1"/>
                  </a:solidFill>
                  <a:latin typeface="Courier New" pitchFamily="49" charset="0"/>
                  <a:cs typeface="Courier New" pitchFamily="49" charset="0"/>
                </a:rPr>
                <a:t>HB 32</a:t>
              </a:r>
            </a:p>
          </p:txBody>
        </p:sp>
        <p:sp>
          <p:nvSpPr>
            <p:cNvPr id="14" name="Rectangle 13"/>
            <p:cNvSpPr/>
            <p:nvPr/>
          </p:nvSpPr>
          <p:spPr>
            <a:xfrm>
              <a:off x="1861457" y="3989614"/>
              <a:ext cx="990600" cy="391886"/>
            </a:xfrm>
            <a:prstGeom prst="rect">
              <a:avLst/>
            </a:prstGeom>
            <a:solidFill>
              <a:schemeClr val="bg1"/>
            </a:solidFill>
            <a:ln w="0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t" anchorCtr="0"/>
            <a:lstStyle/>
            <a:p>
              <a:pPr algn="ctr">
                <a:buNone/>
              </a:pPr>
              <a:r>
                <a:rPr lang="en-US" sz="1500" b="1" dirty="0" smtClean="0">
                  <a:solidFill>
                    <a:schemeClr val="tx1"/>
                  </a:solidFill>
                  <a:latin typeface="Courier New" pitchFamily="49" charset="0"/>
                  <a:cs typeface="Courier New" pitchFamily="49" charset="0"/>
                </a:rPr>
                <a:t>. . .</a:t>
              </a:r>
            </a:p>
          </p:txBody>
        </p:sp>
        <p:cxnSp>
          <p:nvCxnSpPr>
            <p:cNvPr id="22" name="Straight Connector 21"/>
            <p:cNvCxnSpPr>
              <a:stCxn id="5" idx="6"/>
              <a:endCxn id="6" idx="1"/>
            </p:cNvCxnSpPr>
            <p:nvPr/>
          </p:nvCxnSpPr>
          <p:spPr>
            <a:xfrm flipV="1">
              <a:off x="1676400" y="2933700"/>
              <a:ext cx="304800" cy="1257300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>
              <a:endCxn id="9" idx="1"/>
            </p:cNvCxnSpPr>
            <p:nvPr/>
          </p:nvCxnSpPr>
          <p:spPr>
            <a:xfrm rot="5400000" flipH="1" flipV="1">
              <a:off x="1543050" y="3752850"/>
              <a:ext cx="571500" cy="304800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/>
            <p:cNvCxnSpPr>
              <a:stCxn id="5" idx="6"/>
              <a:endCxn id="10" idx="1"/>
            </p:cNvCxnSpPr>
            <p:nvPr/>
          </p:nvCxnSpPr>
          <p:spPr>
            <a:xfrm>
              <a:off x="1676400" y="4191000"/>
              <a:ext cx="304800" cy="571500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/>
            <p:cNvCxnSpPr>
              <a:stCxn id="5" idx="6"/>
              <a:endCxn id="11" idx="1"/>
            </p:cNvCxnSpPr>
            <p:nvPr/>
          </p:nvCxnSpPr>
          <p:spPr>
            <a:xfrm>
              <a:off x="1676400" y="4191000"/>
              <a:ext cx="304800" cy="1257300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3" name="Group 39"/>
          <p:cNvGrpSpPr/>
          <p:nvPr/>
        </p:nvGrpSpPr>
        <p:grpSpPr>
          <a:xfrm>
            <a:off x="2540907" y="2748643"/>
            <a:ext cx="685800" cy="342900"/>
            <a:chOff x="2743200" y="3015343"/>
            <a:chExt cx="685800" cy="342900"/>
          </a:xfrm>
        </p:grpSpPr>
        <p:sp>
          <p:nvSpPr>
            <p:cNvPr id="15" name="Rectangle 14"/>
            <p:cNvSpPr/>
            <p:nvPr/>
          </p:nvSpPr>
          <p:spPr>
            <a:xfrm>
              <a:off x="3048000" y="3015343"/>
              <a:ext cx="381000" cy="342900"/>
            </a:xfrm>
            <a:prstGeom prst="rect">
              <a:avLst/>
            </a:prstGeom>
            <a:solidFill>
              <a:srgbClr val="92D05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t" anchorCtr="0"/>
            <a:lstStyle/>
            <a:p>
              <a:pPr algn="ctr">
                <a:buNone/>
              </a:pPr>
              <a:endPara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endParaRPr>
            </a:p>
          </p:txBody>
        </p:sp>
        <p:cxnSp>
          <p:nvCxnSpPr>
            <p:cNvPr id="34" name="Straight Arrow Connector 33"/>
            <p:cNvCxnSpPr/>
            <p:nvPr/>
          </p:nvCxnSpPr>
          <p:spPr>
            <a:xfrm>
              <a:off x="2743200" y="3117850"/>
              <a:ext cx="311150" cy="1588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Arrow Connector 37"/>
            <p:cNvCxnSpPr/>
            <p:nvPr/>
          </p:nvCxnSpPr>
          <p:spPr>
            <a:xfrm rot="10800000">
              <a:off x="2743200" y="3257551"/>
              <a:ext cx="304800" cy="681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6" name="Group 40"/>
          <p:cNvGrpSpPr/>
          <p:nvPr/>
        </p:nvGrpSpPr>
        <p:grpSpPr>
          <a:xfrm>
            <a:off x="2534556" y="3448050"/>
            <a:ext cx="685800" cy="342900"/>
            <a:chOff x="2743200" y="3015343"/>
            <a:chExt cx="685800" cy="342900"/>
          </a:xfrm>
        </p:grpSpPr>
        <p:sp>
          <p:nvSpPr>
            <p:cNvPr id="42" name="Rectangle 41"/>
            <p:cNvSpPr/>
            <p:nvPr/>
          </p:nvSpPr>
          <p:spPr>
            <a:xfrm>
              <a:off x="3048000" y="3015343"/>
              <a:ext cx="381000" cy="342900"/>
            </a:xfrm>
            <a:prstGeom prst="rect">
              <a:avLst/>
            </a:prstGeom>
            <a:solidFill>
              <a:srgbClr val="92D05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t" anchorCtr="0"/>
            <a:lstStyle/>
            <a:p>
              <a:pPr algn="ctr">
                <a:buNone/>
              </a:pPr>
              <a:endPara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endParaRPr>
            </a:p>
          </p:txBody>
        </p:sp>
        <p:cxnSp>
          <p:nvCxnSpPr>
            <p:cNvPr id="43" name="Straight Arrow Connector 42"/>
            <p:cNvCxnSpPr/>
            <p:nvPr/>
          </p:nvCxnSpPr>
          <p:spPr>
            <a:xfrm>
              <a:off x="2743200" y="3117850"/>
              <a:ext cx="311150" cy="1588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Arrow Connector 43"/>
            <p:cNvCxnSpPr/>
            <p:nvPr/>
          </p:nvCxnSpPr>
          <p:spPr>
            <a:xfrm rot="10800000">
              <a:off x="2743200" y="3257551"/>
              <a:ext cx="304800" cy="681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7" name="Group 44"/>
          <p:cNvGrpSpPr/>
          <p:nvPr/>
        </p:nvGrpSpPr>
        <p:grpSpPr>
          <a:xfrm>
            <a:off x="2540907" y="4591050"/>
            <a:ext cx="685800" cy="342900"/>
            <a:chOff x="2743200" y="3015343"/>
            <a:chExt cx="685800" cy="342900"/>
          </a:xfrm>
        </p:grpSpPr>
        <p:sp>
          <p:nvSpPr>
            <p:cNvPr id="46" name="Rectangle 45"/>
            <p:cNvSpPr/>
            <p:nvPr/>
          </p:nvSpPr>
          <p:spPr>
            <a:xfrm>
              <a:off x="3048000" y="3015343"/>
              <a:ext cx="381000" cy="342900"/>
            </a:xfrm>
            <a:prstGeom prst="rect">
              <a:avLst/>
            </a:prstGeom>
            <a:solidFill>
              <a:srgbClr val="92D05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t" anchorCtr="0"/>
            <a:lstStyle/>
            <a:p>
              <a:pPr algn="ctr">
                <a:buNone/>
              </a:pPr>
              <a:endPara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endParaRPr>
            </a:p>
          </p:txBody>
        </p:sp>
        <p:cxnSp>
          <p:nvCxnSpPr>
            <p:cNvPr id="47" name="Straight Arrow Connector 46"/>
            <p:cNvCxnSpPr/>
            <p:nvPr/>
          </p:nvCxnSpPr>
          <p:spPr>
            <a:xfrm>
              <a:off x="2743200" y="3117850"/>
              <a:ext cx="311150" cy="1588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Arrow Connector 47"/>
            <p:cNvCxnSpPr/>
            <p:nvPr/>
          </p:nvCxnSpPr>
          <p:spPr>
            <a:xfrm rot="10800000">
              <a:off x="2743200" y="3257551"/>
              <a:ext cx="304800" cy="681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8" name="Group 48"/>
          <p:cNvGrpSpPr/>
          <p:nvPr/>
        </p:nvGrpSpPr>
        <p:grpSpPr>
          <a:xfrm>
            <a:off x="2540907" y="5276850"/>
            <a:ext cx="685800" cy="342900"/>
            <a:chOff x="2743200" y="3015343"/>
            <a:chExt cx="685800" cy="342900"/>
          </a:xfrm>
        </p:grpSpPr>
        <p:sp>
          <p:nvSpPr>
            <p:cNvPr id="50" name="Rectangle 49"/>
            <p:cNvSpPr/>
            <p:nvPr/>
          </p:nvSpPr>
          <p:spPr>
            <a:xfrm>
              <a:off x="3048000" y="3015343"/>
              <a:ext cx="381000" cy="342900"/>
            </a:xfrm>
            <a:prstGeom prst="rect">
              <a:avLst/>
            </a:prstGeom>
            <a:solidFill>
              <a:srgbClr val="92D05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t" anchorCtr="0"/>
            <a:lstStyle/>
            <a:p>
              <a:pPr algn="ctr">
                <a:buNone/>
              </a:pPr>
              <a:endPara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endParaRPr>
            </a:p>
          </p:txBody>
        </p:sp>
        <p:cxnSp>
          <p:nvCxnSpPr>
            <p:cNvPr id="51" name="Straight Arrow Connector 50"/>
            <p:cNvCxnSpPr/>
            <p:nvPr/>
          </p:nvCxnSpPr>
          <p:spPr>
            <a:xfrm>
              <a:off x="2743200" y="3117850"/>
              <a:ext cx="311150" cy="1588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Arrow Connector 51"/>
            <p:cNvCxnSpPr/>
            <p:nvPr/>
          </p:nvCxnSpPr>
          <p:spPr>
            <a:xfrm rot="10800000">
              <a:off x="2743200" y="3257551"/>
              <a:ext cx="304800" cy="681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2" name="Rectangle 61"/>
          <p:cNvSpPr/>
          <p:nvPr/>
        </p:nvSpPr>
        <p:spPr>
          <a:xfrm>
            <a:off x="2731407" y="1839686"/>
            <a:ext cx="990600" cy="636814"/>
          </a:xfrm>
          <a:prstGeom prst="rect">
            <a:avLst/>
          </a:prstGeom>
          <a:solidFill>
            <a:schemeClr val="bg1"/>
          </a:solidFill>
          <a:ln w="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40" tIns="91440" rIns="91440" bIns="91440" rtlCol="0" anchor="t" anchorCtr="0"/>
          <a:lstStyle/>
          <a:p>
            <a:pPr algn="ctr">
              <a:buNone/>
            </a:pPr>
            <a:r>
              <a:rPr lang="en-US" sz="1500" b="1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Buffer Headers</a:t>
            </a:r>
          </a:p>
        </p:txBody>
      </p:sp>
      <p:cxnSp>
        <p:nvCxnSpPr>
          <p:cNvPr id="140" name="Straight Arrow Connector 139"/>
          <p:cNvCxnSpPr>
            <a:stCxn id="15" idx="3"/>
            <a:endCxn id="113" idx="1"/>
          </p:cNvCxnSpPr>
          <p:nvPr/>
        </p:nvCxnSpPr>
        <p:spPr>
          <a:xfrm>
            <a:off x="3226707" y="2920093"/>
            <a:ext cx="4088493" cy="1257300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2" name="Straight Arrow Connector 141"/>
          <p:cNvCxnSpPr>
            <a:stCxn id="42" idx="3"/>
            <a:endCxn id="123" idx="1"/>
          </p:cNvCxnSpPr>
          <p:nvPr/>
        </p:nvCxnSpPr>
        <p:spPr>
          <a:xfrm>
            <a:off x="3220356" y="3619500"/>
            <a:ext cx="2342244" cy="1192893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6" name="Straight Arrow Connector 145"/>
          <p:cNvCxnSpPr>
            <a:stCxn id="46" idx="3"/>
            <a:endCxn id="76" idx="1"/>
          </p:cNvCxnSpPr>
          <p:nvPr/>
        </p:nvCxnSpPr>
        <p:spPr>
          <a:xfrm flipV="1">
            <a:off x="3226707" y="2907393"/>
            <a:ext cx="2627993" cy="1855107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8" name="Straight Arrow Connector 147"/>
          <p:cNvCxnSpPr>
            <a:stCxn id="50" idx="3"/>
            <a:endCxn id="136" idx="1"/>
          </p:cNvCxnSpPr>
          <p:nvPr/>
        </p:nvCxnSpPr>
        <p:spPr>
          <a:xfrm flipV="1">
            <a:off x="3226707" y="5129893"/>
            <a:ext cx="3796393" cy="318407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9" name="Rectangle 138"/>
          <p:cNvSpPr/>
          <p:nvPr/>
        </p:nvSpPr>
        <p:spPr>
          <a:xfrm>
            <a:off x="5448300" y="1839686"/>
            <a:ext cx="2619936" cy="636814"/>
          </a:xfrm>
          <a:prstGeom prst="rect">
            <a:avLst/>
          </a:prstGeom>
          <a:solidFill>
            <a:schemeClr val="bg1"/>
          </a:solidFill>
          <a:ln w="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40" tIns="91440" rIns="91440" bIns="91440" rtlCol="0" anchor="t" anchorCtr="0"/>
          <a:lstStyle/>
          <a:p>
            <a:pPr algn="ctr">
              <a:buNone/>
            </a:pPr>
            <a:r>
              <a:rPr lang="en-US" sz="1500" b="1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Data Blocks</a:t>
            </a:r>
          </a:p>
        </p:txBody>
      </p:sp>
      <p:grpSp>
        <p:nvGrpSpPr>
          <p:cNvPr id="19" name="Group 142"/>
          <p:cNvGrpSpPr/>
          <p:nvPr/>
        </p:nvGrpSpPr>
        <p:grpSpPr>
          <a:xfrm>
            <a:off x="5562600" y="2748643"/>
            <a:ext cx="2336800" cy="2540000"/>
            <a:chOff x="5562600" y="2476500"/>
            <a:chExt cx="2336800" cy="2540000"/>
          </a:xfrm>
        </p:grpSpPr>
        <p:grpSp>
          <p:nvGrpSpPr>
            <p:cNvPr id="20" name="Group 154"/>
            <p:cNvGrpSpPr/>
            <p:nvPr/>
          </p:nvGrpSpPr>
          <p:grpSpPr>
            <a:xfrm>
              <a:off x="5562600" y="2476500"/>
              <a:ext cx="2336800" cy="2540000"/>
              <a:chOff x="5562600" y="2743200"/>
              <a:chExt cx="2336800" cy="2540000"/>
            </a:xfrm>
          </p:grpSpPr>
          <p:sp>
            <p:nvSpPr>
              <p:cNvPr id="120" name="Rectangle 119"/>
              <p:cNvSpPr/>
              <p:nvPr/>
            </p:nvSpPr>
            <p:spPr>
              <a:xfrm>
                <a:off x="7023100" y="4330700"/>
                <a:ext cx="292100" cy="317500"/>
              </a:xfrm>
              <a:prstGeom prst="rect">
                <a:avLst/>
              </a:prstGeom>
              <a:noFill/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lIns="91440" tIns="91440" rIns="91440" bIns="91440" rtlCol="0" anchor="t" anchorCtr="0"/>
              <a:lstStyle/>
              <a:p>
                <a:pPr algn="ctr">
                  <a:buNone/>
                </a:pPr>
                <a:endParaRPr lang="en-US" sz="1500" dirty="0" smtClean="0">
                  <a:solidFill>
                    <a:schemeClr val="tx1"/>
                  </a:solidFill>
                  <a:latin typeface="Courier New" pitchFamily="49" charset="0"/>
                  <a:cs typeface="Courier New" pitchFamily="49" charset="0"/>
                </a:endParaRPr>
              </a:p>
            </p:txBody>
          </p:sp>
          <p:grpSp>
            <p:nvGrpSpPr>
              <p:cNvPr id="21" name="Group 153"/>
              <p:cNvGrpSpPr/>
              <p:nvPr/>
            </p:nvGrpSpPr>
            <p:grpSpPr>
              <a:xfrm>
                <a:off x="5562600" y="2743200"/>
                <a:ext cx="2336800" cy="2540000"/>
                <a:chOff x="5562600" y="2743200"/>
                <a:chExt cx="2336800" cy="2540000"/>
              </a:xfrm>
            </p:grpSpPr>
            <p:sp>
              <p:nvSpPr>
                <p:cNvPr id="100" name="Rectangle 99"/>
                <p:cNvSpPr/>
                <p:nvPr/>
              </p:nvSpPr>
              <p:spPr>
                <a:xfrm>
                  <a:off x="5854700" y="3695700"/>
                  <a:ext cx="292100" cy="317500"/>
                </a:xfrm>
                <a:prstGeom prst="rect">
                  <a:avLst/>
                </a:prstGeom>
                <a:noFill/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lIns="91440" tIns="91440" rIns="91440" bIns="91440" rtlCol="0" anchor="t" anchorCtr="0"/>
                <a:lstStyle/>
                <a:p>
                  <a:pPr algn="ctr">
                    <a:buNone/>
                  </a:pPr>
                  <a:endParaRPr lang="en-US" sz="1500" dirty="0" smtClean="0">
                    <a:solidFill>
                      <a:schemeClr val="tx1"/>
                    </a:solidFill>
                    <a:latin typeface="Courier New" pitchFamily="49" charset="0"/>
                    <a:cs typeface="Courier New" pitchFamily="49" charset="0"/>
                  </a:endParaRPr>
                </a:p>
              </p:txBody>
            </p:sp>
            <p:sp>
              <p:nvSpPr>
                <p:cNvPr id="102" name="Rectangle 101"/>
                <p:cNvSpPr/>
                <p:nvPr/>
              </p:nvSpPr>
              <p:spPr>
                <a:xfrm>
                  <a:off x="6438900" y="3695700"/>
                  <a:ext cx="292100" cy="317500"/>
                </a:xfrm>
                <a:prstGeom prst="rect">
                  <a:avLst/>
                </a:prstGeom>
                <a:noFill/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lIns="91440" tIns="91440" rIns="91440" bIns="91440" rtlCol="0" anchor="t" anchorCtr="0"/>
                <a:lstStyle/>
                <a:p>
                  <a:pPr algn="ctr">
                    <a:buNone/>
                  </a:pPr>
                  <a:endParaRPr lang="en-US" sz="1500" dirty="0" smtClean="0">
                    <a:solidFill>
                      <a:schemeClr val="tx1"/>
                    </a:solidFill>
                    <a:latin typeface="Courier New" pitchFamily="49" charset="0"/>
                    <a:cs typeface="Courier New" pitchFamily="49" charset="0"/>
                  </a:endParaRPr>
                </a:p>
              </p:txBody>
            </p:sp>
            <p:sp>
              <p:nvSpPr>
                <p:cNvPr id="109" name="Rectangle 108"/>
                <p:cNvSpPr/>
                <p:nvPr/>
              </p:nvSpPr>
              <p:spPr>
                <a:xfrm>
                  <a:off x="6146800" y="4013200"/>
                  <a:ext cx="292100" cy="317500"/>
                </a:xfrm>
                <a:prstGeom prst="rect">
                  <a:avLst/>
                </a:prstGeom>
                <a:noFill/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lIns="91440" tIns="91440" rIns="91440" bIns="91440" rtlCol="0" anchor="t" anchorCtr="0"/>
                <a:lstStyle/>
                <a:p>
                  <a:pPr algn="ctr">
                    <a:buNone/>
                  </a:pPr>
                  <a:endParaRPr lang="en-US" sz="1500" dirty="0" smtClean="0">
                    <a:solidFill>
                      <a:schemeClr val="tx1"/>
                    </a:solidFill>
                    <a:latin typeface="Courier New" pitchFamily="49" charset="0"/>
                    <a:cs typeface="Courier New" pitchFamily="49" charset="0"/>
                  </a:endParaRPr>
                </a:p>
              </p:txBody>
            </p:sp>
            <p:grpSp>
              <p:nvGrpSpPr>
                <p:cNvPr id="23" name="Group 152"/>
                <p:cNvGrpSpPr/>
                <p:nvPr/>
              </p:nvGrpSpPr>
              <p:grpSpPr>
                <a:xfrm>
                  <a:off x="5562600" y="2743200"/>
                  <a:ext cx="2336800" cy="2540000"/>
                  <a:chOff x="5562600" y="2743200"/>
                  <a:chExt cx="2336800" cy="2540000"/>
                </a:xfrm>
              </p:grpSpPr>
              <p:sp>
                <p:nvSpPr>
                  <p:cNvPr id="118" name="Rectangle 117"/>
                  <p:cNvSpPr/>
                  <p:nvPr/>
                </p:nvSpPr>
                <p:spPr>
                  <a:xfrm>
                    <a:off x="6438900" y="4330700"/>
                    <a:ext cx="292100" cy="317500"/>
                  </a:xfrm>
                  <a:prstGeom prst="rect">
                    <a:avLst/>
                  </a:prstGeom>
                  <a:noFill/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91440" tIns="91440" rIns="91440" bIns="91440" rtlCol="0" anchor="t" anchorCtr="0"/>
                  <a:lstStyle/>
                  <a:p>
                    <a:pPr algn="ctr">
                      <a:buNone/>
                    </a:pPr>
                    <a:endParaRPr lang="en-US" sz="1500" dirty="0" smtClean="0">
                      <a:solidFill>
                        <a:schemeClr val="tx1"/>
                      </a:solidFill>
                      <a:latin typeface="Courier New" pitchFamily="49" charset="0"/>
                      <a:cs typeface="Courier New" pitchFamily="49" charset="0"/>
                    </a:endParaRPr>
                  </a:p>
                </p:txBody>
              </p:sp>
              <p:sp>
                <p:nvSpPr>
                  <p:cNvPr id="124" name="Rectangle 123"/>
                  <p:cNvSpPr/>
                  <p:nvPr/>
                </p:nvSpPr>
                <p:spPr>
                  <a:xfrm>
                    <a:off x="5854700" y="4648200"/>
                    <a:ext cx="292100" cy="317500"/>
                  </a:xfrm>
                  <a:prstGeom prst="rect">
                    <a:avLst/>
                  </a:prstGeom>
                  <a:noFill/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91440" tIns="91440" rIns="91440" bIns="91440" rtlCol="0" anchor="t" anchorCtr="0"/>
                  <a:lstStyle/>
                  <a:p>
                    <a:pPr algn="ctr">
                      <a:buNone/>
                    </a:pPr>
                    <a:endParaRPr lang="en-US" sz="1500" dirty="0" smtClean="0">
                      <a:solidFill>
                        <a:schemeClr val="tx1"/>
                      </a:solidFill>
                      <a:latin typeface="Courier New" pitchFamily="49" charset="0"/>
                      <a:cs typeface="Courier New" pitchFamily="49" charset="0"/>
                    </a:endParaRPr>
                  </a:p>
                </p:txBody>
              </p:sp>
              <p:sp>
                <p:nvSpPr>
                  <p:cNvPr id="125" name="Rectangle 124"/>
                  <p:cNvSpPr/>
                  <p:nvPr/>
                </p:nvSpPr>
                <p:spPr>
                  <a:xfrm>
                    <a:off x="6146800" y="4648200"/>
                    <a:ext cx="292100" cy="317500"/>
                  </a:xfrm>
                  <a:prstGeom prst="rect">
                    <a:avLst/>
                  </a:prstGeom>
                  <a:noFill/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91440" tIns="91440" rIns="91440" bIns="91440" rtlCol="0" anchor="t" anchorCtr="0"/>
                  <a:lstStyle/>
                  <a:p>
                    <a:pPr algn="ctr">
                      <a:buNone/>
                    </a:pPr>
                    <a:endParaRPr lang="en-US" sz="1500" dirty="0" smtClean="0">
                      <a:solidFill>
                        <a:schemeClr val="tx1"/>
                      </a:solidFill>
                      <a:latin typeface="Courier New" pitchFamily="49" charset="0"/>
                      <a:cs typeface="Courier New" pitchFamily="49" charset="0"/>
                    </a:endParaRPr>
                  </a:p>
                </p:txBody>
              </p:sp>
              <p:sp>
                <p:nvSpPr>
                  <p:cNvPr id="127" name="Rectangle 126"/>
                  <p:cNvSpPr/>
                  <p:nvPr/>
                </p:nvSpPr>
                <p:spPr>
                  <a:xfrm>
                    <a:off x="6731000" y="4648200"/>
                    <a:ext cx="292100" cy="317500"/>
                  </a:xfrm>
                  <a:prstGeom prst="rect">
                    <a:avLst/>
                  </a:prstGeom>
                  <a:noFill/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91440" tIns="91440" rIns="91440" bIns="91440" rtlCol="0" anchor="t" anchorCtr="0"/>
                  <a:lstStyle/>
                  <a:p>
                    <a:pPr algn="ctr">
                      <a:buNone/>
                    </a:pPr>
                    <a:endParaRPr lang="en-US" sz="1500" dirty="0" smtClean="0">
                      <a:solidFill>
                        <a:schemeClr val="tx1"/>
                      </a:solidFill>
                      <a:latin typeface="Courier New" pitchFamily="49" charset="0"/>
                      <a:cs typeface="Courier New" pitchFamily="49" charset="0"/>
                    </a:endParaRPr>
                  </a:p>
                </p:txBody>
              </p:sp>
              <p:grpSp>
                <p:nvGrpSpPr>
                  <p:cNvPr id="25" name="Group 151"/>
                  <p:cNvGrpSpPr/>
                  <p:nvPr/>
                </p:nvGrpSpPr>
                <p:grpSpPr>
                  <a:xfrm>
                    <a:off x="5562600" y="2743200"/>
                    <a:ext cx="2336800" cy="2540000"/>
                    <a:chOff x="5562600" y="2743200"/>
                    <a:chExt cx="2336800" cy="2540000"/>
                  </a:xfrm>
                </p:grpSpPr>
                <p:sp>
                  <p:nvSpPr>
                    <p:cNvPr id="104" name="Rectangle 103"/>
                    <p:cNvSpPr/>
                    <p:nvPr/>
                  </p:nvSpPr>
                  <p:spPr>
                    <a:xfrm>
                      <a:off x="7023100" y="3695700"/>
                      <a:ext cx="292100" cy="317500"/>
                    </a:xfrm>
                    <a:prstGeom prst="rect">
                      <a:avLst/>
                    </a:prstGeom>
                    <a:noFill/>
                    <a:effectLst/>
                  </p:spPr>
                  <p:style>
                    <a:lnRef idx="1">
                      <a:schemeClr val="accent1"/>
                    </a:lnRef>
                    <a:fillRef idx="3">
                      <a:schemeClr val="accent1"/>
                    </a:fillRef>
                    <a:effectRef idx="2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lIns="91440" tIns="91440" rIns="91440" bIns="91440" rtlCol="0" anchor="t" anchorCtr="0"/>
                    <a:lstStyle/>
                    <a:p>
                      <a:pPr algn="ctr">
                        <a:buNone/>
                      </a:pPr>
                      <a:endParaRPr lang="en-US" sz="1500" dirty="0" smtClean="0">
                        <a:solidFill>
                          <a:schemeClr val="tx1"/>
                        </a:solidFill>
                        <a:latin typeface="Courier New" pitchFamily="49" charset="0"/>
                        <a:cs typeface="Courier New" pitchFamily="49" charset="0"/>
                      </a:endParaRPr>
                    </a:p>
                  </p:txBody>
                </p:sp>
                <p:sp>
                  <p:nvSpPr>
                    <p:cNvPr id="111" name="Rectangle 110"/>
                    <p:cNvSpPr/>
                    <p:nvPr/>
                  </p:nvSpPr>
                  <p:spPr>
                    <a:xfrm>
                      <a:off x="6731000" y="4013200"/>
                      <a:ext cx="292100" cy="317500"/>
                    </a:xfrm>
                    <a:prstGeom prst="rect">
                      <a:avLst/>
                    </a:prstGeom>
                    <a:noFill/>
                    <a:effectLst/>
                  </p:spPr>
                  <p:style>
                    <a:lnRef idx="1">
                      <a:schemeClr val="accent1"/>
                    </a:lnRef>
                    <a:fillRef idx="3">
                      <a:schemeClr val="accent1"/>
                    </a:fillRef>
                    <a:effectRef idx="2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lIns="91440" tIns="91440" rIns="91440" bIns="91440" rtlCol="0" anchor="t" anchorCtr="0"/>
                    <a:lstStyle/>
                    <a:p>
                      <a:pPr algn="ctr">
                        <a:buNone/>
                      </a:pPr>
                      <a:endParaRPr lang="en-US" sz="1500" dirty="0" smtClean="0">
                        <a:solidFill>
                          <a:schemeClr val="tx1"/>
                        </a:solidFill>
                        <a:latin typeface="Courier New" pitchFamily="49" charset="0"/>
                        <a:cs typeface="Courier New" pitchFamily="49" charset="0"/>
                      </a:endParaRPr>
                    </a:p>
                  </p:txBody>
                </p:sp>
                <p:sp>
                  <p:nvSpPr>
                    <p:cNvPr id="113" name="Rectangle 112"/>
                    <p:cNvSpPr/>
                    <p:nvPr/>
                  </p:nvSpPr>
                  <p:spPr>
                    <a:xfrm>
                      <a:off x="7315200" y="4013200"/>
                      <a:ext cx="292100" cy="317500"/>
                    </a:xfrm>
                    <a:prstGeom prst="rect">
                      <a:avLst/>
                    </a:prstGeom>
                    <a:solidFill>
                      <a:schemeClr val="tx2">
                        <a:lumMod val="40000"/>
                        <a:lumOff val="60000"/>
                      </a:schemeClr>
                    </a:solidFill>
                    <a:effectLst/>
                  </p:spPr>
                  <p:style>
                    <a:lnRef idx="1">
                      <a:schemeClr val="accent1"/>
                    </a:lnRef>
                    <a:fillRef idx="3">
                      <a:schemeClr val="accent1"/>
                    </a:fillRef>
                    <a:effectRef idx="2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lIns="91440" tIns="91440" rIns="91440" bIns="91440" rtlCol="0" anchor="t" anchorCtr="0"/>
                    <a:lstStyle/>
                    <a:p>
                      <a:pPr algn="ctr">
                        <a:buNone/>
                      </a:pPr>
                      <a:endParaRPr lang="en-US" sz="1500" dirty="0" smtClean="0">
                        <a:solidFill>
                          <a:schemeClr val="tx1"/>
                        </a:solidFill>
                        <a:latin typeface="Courier New" pitchFamily="49" charset="0"/>
                        <a:cs typeface="Courier New" pitchFamily="49" charset="0"/>
                      </a:endParaRPr>
                    </a:p>
                  </p:txBody>
                </p:sp>
                <p:grpSp>
                  <p:nvGrpSpPr>
                    <p:cNvPr id="27" name="Group 150"/>
                    <p:cNvGrpSpPr/>
                    <p:nvPr/>
                  </p:nvGrpSpPr>
                  <p:grpSpPr>
                    <a:xfrm>
                      <a:off x="5562600" y="2743200"/>
                      <a:ext cx="2336800" cy="2540000"/>
                      <a:chOff x="5562600" y="2743200"/>
                      <a:chExt cx="2336800" cy="2540000"/>
                    </a:xfrm>
                  </p:grpSpPr>
                  <p:sp>
                    <p:nvSpPr>
                      <p:cNvPr id="86" name="Rectangle 85"/>
                      <p:cNvSpPr/>
                      <p:nvPr/>
                    </p:nvSpPr>
                    <p:spPr>
                      <a:xfrm>
                        <a:off x="6438900" y="3060700"/>
                        <a:ext cx="292100" cy="317500"/>
                      </a:xfrm>
                      <a:prstGeom prst="rect">
                        <a:avLst/>
                      </a:prstGeom>
                      <a:noFill/>
                      <a:effectLst/>
                    </p:spPr>
                    <p:style>
                      <a:lnRef idx="1">
                        <a:schemeClr val="accent1"/>
                      </a:lnRef>
                      <a:fillRef idx="3">
                        <a:schemeClr val="accent1"/>
                      </a:fillRef>
                      <a:effectRef idx="2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lIns="91440" tIns="91440" rIns="91440" bIns="91440" rtlCol="0" anchor="t" anchorCtr="0"/>
                      <a:lstStyle/>
                      <a:p>
                        <a:pPr algn="ctr">
                          <a:buNone/>
                        </a:pPr>
                        <a:endParaRPr lang="en-US" sz="1500" dirty="0" smtClean="0">
                          <a:solidFill>
                            <a:schemeClr val="tx1"/>
                          </a:solidFill>
                          <a:latin typeface="Courier New" pitchFamily="49" charset="0"/>
                          <a:cs typeface="Courier New" pitchFamily="49" charset="0"/>
                        </a:endParaRPr>
                      </a:p>
                    </p:txBody>
                  </p:sp>
                  <p:sp>
                    <p:nvSpPr>
                      <p:cNvPr id="93" name="Rectangle 92"/>
                      <p:cNvSpPr/>
                      <p:nvPr/>
                    </p:nvSpPr>
                    <p:spPr>
                      <a:xfrm>
                        <a:off x="6146800" y="3378200"/>
                        <a:ext cx="292100" cy="317500"/>
                      </a:xfrm>
                      <a:prstGeom prst="rect">
                        <a:avLst/>
                      </a:prstGeom>
                      <a:noFill/>
                      <a:effectLst/>
                    </p:spPr>
                    <p:style>
                      <a:lnRef idx="1">
                        <a:schemeClr val="accent1"/>
                      </a:lnRef>
                      <a:fillRef idx="3">
                        <a:schemeClr val="accent1"/>
                      </a:fillRef>
                      <a:effectRef idx="2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lIns="91440" tIns="91440" rIns="91440" bIns="91440" rtlCol="0" anchor="t" anchorCtr="0"/>
                      <a:lstStyle/>
                      <a:p>
                        <a:pPr algn="ctr">
                          <a:buNone/>
                        </a:pPr>
                        <a:endParaRPr lang="en-US" sz="1500" dirty="0" smtClean="0">
                          <a:solidFill>
                            <a:schemeClr val="tx1"/>
                          </a:solidFill>
                          <a:latin typeface="Courier New" pitchFamily="49" charset="0"/>
                          <a:cs typeface="Courier New" pitchFamily="49" charset="0"/>
                        </a:endParaRPr>
                      </a:p>
                    </p:txBody>
                  </p:sp>
                  <p:grpSp>
                    <p:nvGrpSpPr>
                      <p:cNvPr id="29" name="Group 149"/>
                      <p:cNvGrpSpPr/>
                      <p:nvPr/>
                    </p:nvGrpSpPr>
                    <p:grpSpPr>
                      <a:xfrm>
                        <a:off x="5562600" y="2743200"/>
                        <a:ext cx="2336800" cy="2540000"/>
                        <a:chOff x="5562600" y="2743200"/>
                        <a:chExt cx="2336800" cy="2540000"/>
                      </a:xfrm>
                    </p:grpSpPr>
                    <p:grpSp>
                      <p:nvGrpSpPr>
                        <p:cNvPr id="30" name="Group 148"/>
                        <p:cNvGrpSpPr/>
                        <p:nvPr/>
                      </p:nvGrpSpPr>
                      <p:grpSpPr>
                        <a:xfrm>
                          <a:off x="6731000" y="3378200"/>
                          <a:ext cx="1168400" cy="1270000"/>
                          <a:chOff x="6731000" y="3378200"/>
                          <a:chExt cx="1168400" cy="1270000"/>
                        </a:xfrm>
                      </p:grpSpPr>
                      <p:sp>
                        <p:nvSpPr>
                          <p:cNvPr id="95" name="Rectangle 94"/>
                          <p:cNvSpPr/>
                          <p:nvPr/>
                        </p:nvSpPr>
                        <p:spPr>
                          <a:xfrm>
                            <a:off x="6731000" y="337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21" name="Rectangle 120"/>
                          <p:cNvSpPr/>
                          <p:nvPr/>
                        </p:nvSpPr>
                        <p:spPr>
                          <a:xfrm>
                            <a:off x="7315200" y="433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22" name="Rectangle 121"/>
                          <p:cNvSpPr/>
                          <p:nvPr/>
                        </p:nvSpPr>
                        <p:spPr>
                          <a:xfrm>
                            <a:off x="7607300" y="433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</p:grpSp>
                    <p:grpSp>
                      <p:nvGrpSpPr>
                        <p:cNvPr id="31" name="Group 146"/>
                        <p:cNvGrpSpPr/>
                        <p:nvPr/>
                      </p:nvGrpSpPr>
                      <p:grpSpPr>
                        <a:xfrm>
                          <a:off x="5562600" y="2743200"/>
                          <a:ext cx="2336800" cy="2540000"/>
                          <a:chOff x="5562600" y="2743200"/>
                          <a:chExt cx="2336800" cy="2540000"/>
                        </a:xfrm>
                      </p:grpSpPr>
                      <p:sp>
                        <p:nvSpPr>
                          <p:cNvPr id="75" name="Rectangle 74"/>
                          <p:cNvSpPr/>
                          <p:nvPr/>
                        </p:nvSpPr>
                        <p:spPr>
                          <a:xfrm>
                            <a:off x="5562600" y="274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76" name="Rectangle 75"/>
                          <p:cNvSpPr/>
                          <p:nvPr/>
                        </p:nvSpPr>
                        <p:spPr>
                          <a:xfrm>
                            <a:off x="5854700" y="2743200"/>
                            <a:ext cx="292100" cy="317500"/>
                          </a:xfrm>
                          <a:prstGeom prst="rect">
                            <a:avLst/>
                          </a:prstGeom>
                          <a:solidFill>
                            <a:schemeClr val="tx2">
                              <a:lumMod val="40000"/>
                              <a:lumOff val="60000"/>
                            </a:schemeClr>
                          </a:solidFill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77" name="Rectangle 76"/>
                          <p:cNvSpPr/>
                          <p:nvPr/>
                        </p:nvSpPr>
                        <p:spPr>
                          <a:xfrm>
                            <a:off x="6146800" y="274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78" name="Rectangle 77"/>
                          <p:cNvSpPr/>
                          <p:nvPr/>
                        </p:nvSpPr>
                        <p:spPr>
                          <a:xfrm>
                            <a:off x="6438900" y="274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79" name="Rectangle 78"/>
                          <p:cNvSpPr/>
                          <p:nvPr/>
                        </p:nvSpPr>
                        <p:spPr>
                          <a:xfrm>
                            <a:off x="6731000" y="274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80" name="Rectangle 79"/>
                          <p:cNvSpPr/>
                          <p:nvPr/>
                        </p:nvSpPr>
                        <p:spPr>
                          <a:xfrm>
                            <a:off x="7023100" y="274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81" name="Rectangle 80"/>
                          <p:cNvSpPr/>
                          <p:nvPr/>
                        </p:nvSpPr>
                        <p:spPr>
                          <a:xfrm>
                            <a:off x="7315200" y="274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82" name="Rectangle 81"/>
                          <p:cNvSpPr/>
                          <p:nvPr/>
                        </p:nvSpPr>
                        <p:spPr>
                          <a:xfrm>
                            <a:off x="7607300" y="274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83" name="Rectangle 82"/>
                          <p:cNvSpPr/>
                          <p:nvPr/>
                        </p:nvSpPr>
                        <p:spPr>
                          <a:xfrm>
                            <a:off x="5562600" y="306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84" name="Rectangle 83"/>
                          <p:cNvSpPr/>
                          <p:nvPr/>
                        </p:nvSpPr>
                        <p:spPr>
                          <a:xfrm>
                            <a:off x="5854700" y="306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85" name="Rectangle 84"/>
                          <p:cNvSpPr/>
                          <p:nvPr/>
                        </p:nvSpPr>
                        <p:spPr>
                          <a:xfrm>
                            <a:off x="6146800" y="306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87" name="Rectangle 86"/>
                          <p:cNvSpPr/>
                          <p:nvPr/>
                        </p:nvSpPr>
                        <p:spPr>
                          <a:xfrm>
                            <a:off x="6731000" y="3060700"/>
                            <a:ext cx="292100" cy="317500"/>
                          </a:xfrm>
                          <a:prstGeom prst="rect">
                            <a:avLst/>
                          </a:prstGeom>
                          <a:solidFill>
                            <a:schemeClr val="bg1"/>
                          </a:solidFill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88" name="Rectangle 87"/>
                          <p:cNvSpPr/>
                          <p:nvPr/>
                        </p:nvSpPr>
                        <p:spPr>
                          <a:xfrm>
                            <a:off x="7023100" y="306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89" name="Rectangle 88"/>
                          <p:cNvSpPr/>
                          <p:nvPr/>
                        </p:nvSpPr>
                        <p:spPr>
                          <a:xfrm>
                            <a:off x="7315200" y="306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90" name="Rectangle 89"/>
                          <p:cNvSpPr/>
                          <p:nvPr/>
                        </p:nvSpPr>
                        <p:spPr>
                          <a:xfrm>
                            <a:off x="7607300" y="306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91" name="Rectangle 90"/>
                          <p:cNvSpPr/>
                          <p:nvPr/>
                        </p:nvSpPr>
                        <p:spPr>
                          <a:xfrm>
                            <a:off x="5562600" y="337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92" name="Rectangle 91"/>
                          <p:cNvSpPr/>
                          <p:nvPr/>
                        </p:nvSpPr>
                        <p:spPr>
                          <a:xfrm>
                            <a:off x="5854700" y="337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94" name="Rectangle 93"/>
                          <p:cNvSpPr/>
                          <p:nvPr/>
                        </p:nvSpPr>
                        <p:spPr>
                          <a:xfrm>
                            <a:off x="6438900" y="337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96" name="Rectangle 95"/>
                          <p:cNvSpPr/>
                          <p:nvPr/>
                        </p:nvSpPr>
                        <p:spPr>
                          <a:xfrm>
                            <a:off x="7023100" y="337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97" name="Rectangle 96"/>
                          <p:cNvSpPr/>
                          <p:nvPr/>
                        </p:nvSpPr>
                        <p:spPr>
                          <a:xfrm>
                            <a:off x="7315200" y="337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98" name="Rectangle 97"/>
                          <p:cNvSpPr/>
                          <p:nvPr/>
                        </p:nvSpPr>
                        <p:spPr>
                          <a:xfrm>
                            <a:off x="7607300" y="337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99" name="Rectangle 98"/>
                          <p:cNvSpPr/>
                          <p:nvPr/>
                        </p:nvSpPr>
                        <p:spPr>
                          <a:xfrm>
                            <a:off x="5562600" y="369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01" name="Rectangle 100"/>
                          <p:cNvSpPr/>
                          <p:nvPr/>
                        </p:nvSpPr>
                        <p:spPr>
                          <a:xfrm>
                            <a:off x="6146800" y="369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03" name="Rectangle 102"/>
                          <p:cNvSpPr/>
                          <p:nvPr/>
                        </p:nvSpPr>
                        <p:spPr>
                          <a:xfrm>
                            <a:off x="6731000" y="369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05" name="Rectangle 104"/>
                          <p:cNvSpPr/>
                          <p:nvPr/>
                        </p:nvSpPr>
                        <p:spPr>
                          <a:xfrm>
                            <a:off x="7315200" y="369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06" name="Rectangle 105"/>
                          <p:cNvSpPr/>
                          <p:nvPr/>
                        </p:nvSpPr>
                        <p:spPr>
                          <a:xfrm>
                            <a:off x="7607300" y="369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07" name="Rectangle 106"/>
                          <p:cNvSpPr/>
                          <p:nvPr/>
                        </p:nvSpPr>
                        <p:spPr>
                          <a:xfrm>
                            <a:off x="5562600" y="401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08" name="Rectangle 107"/>
                          <p:cNvSpPr/>
                          <p:nvPr/>
                        </p:nvSpPr>
                        <p:spPr>
                          <a:xfrm>
                            <a:off x="5854700" y="401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10" name="Rectangle 109"/>
                          <p:cNvSpPr/>
                          <p:nvPr/>
                        </p:nvSpPr>
                        <p:spPr>
                          <a:xfrm>
                            <a:off x="6438900" y="401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12" name="Rectangle 111"/>
                          <p:cNvSpPr/>
                          <p:nvPr/>
                        </p:nvSpPr>
                        <p:spPr>
                          <a:xfrm>
                            <a:off x="7023100" y="401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14" name="Rectangle 113"/>
                          <p:cNvSpPr/>
                          <p:nvPr/>
                        </p:nvSpPr>
                        <p:spPr>
                          <a:xfrm>
                            <a:off x="7607300" y="401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15" name="Rectangle 114"/>
                          <p:cNvSpPr/>
                          <p:nvPr/>
                        </p:nvSpPr>
                        <p:spPr>
                          <a:xfrm>
                            <a:off x="5562600" y="433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16" name="Rectangle 115"/>
                          <p:cNvSpPr/>
                          <p:nvPr/>
                        </p:nvSpPr>
                        <p:spPr>
                          <a:xfrm>
                            <a:off x="5854700" y="433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17" name="Rectangle 116"/>
                          <p:cNvSpPr/>
                          <p:nvPr/>
                        </p:nvSpPr>
                        <p:spPr>
                          <a:xfrm>
                            <a:off x="6146800" y="4330700"/>
                            <a:ext cx="292100" cy="317500"/>
                          </a:xfrm>
                          <a:prstGeom prst="rect">
                            <a:avLst/>
                          </a:prstGeom>
                          <a:solidFill>
                            <a:schemeClr val="tx2">
                              <a:lumMod val="40000"/>
                              <a:lumOff val="60000"/>
                            </a:schemeClr>
                          </a:solidFill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19" name="Rectangle 118"/>
                          <p:cNvSpPr/>
                          <p:nvPr/>
                        </p:nvSpPr>
                        <p:spPr>
                          <a:xfrm>
                            <a:off x="6731000" y="433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23" name="Rectangle 122"/>
                          <p:cNvSpPr/>
                          <p:nvPr/>
                        </p:nvSpPr>
                        <p:spPr>
                          <a:xfrm>
                            <a:off x="5562600" y="4648200"/>
                            <a:ext cx="292100" cy="317500"/>
                          </a:xfrm>
                          <a:prstGeom prst="rect">
                            <a:avLst/>
                          </a:prstGeom>
                          <a:solidFill>
                            <a:schemeClr val="accent1">
                              <a:lumMod val="60000"/>
                              <a:lumOff val="40000"/>
                            </a:schemeClr>
                          </a:solidFill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26" name="Rectangle 125"/>
                          <p:cNvSpPr/>
                          <p:nvPr/>
                        </p:nvSpPr>
                        <p:spPr>
                          <a:xfrm>
                            <a:off x="6438900" y="464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28" name="Rectangle 127"/>
                          <p:cNvSpPr/>
                          <p:nvPr/>
                        </p:nvSpPr>
                        <p:spPr>
                          <a:xfrm>
                            <a:off x="7023100" y="464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29" name="Rectangle 128"/>
                          <p:cNvSpPr/>
                          <p:nvPr/>
                        </p:nvSpPr>
                        <p:spPr>
                          <a:xfrm>
                            <a:off x="7315200" y="464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30" name="Rectangle 129"/>
                          <p:cNvSpPr/>
                          <p:nvPr/>
                        </p:nvSpPr>
                        <p:spPr>
                          <a:xfrm>
                            <a:off x="7607300" y="464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31" name="Rectangle 130"/>
                          <p:cNvSpPr/>
                          <p:nvPr/>
                        </p:nvSpPr>
                        <p:spPr>
                          <a:xfrm>
                            <a:off x="5562600" y="496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32" name="Rectangle 131"/>
                          <p:cNvSpPr/>
                          <p:nvPr/>
                        </p:nvSpPr>
                        <p:spPr>
                          <a:xfrm>
                            <a:off x="5854700" y="496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33" name="Rectangle 132"/>
                          <p:cNvSpPr/>
                          <p:nvPr/>
                        </p:nvSpPr>
                        <p:spPr>
                          <a:xfrm>
                            <a:off x="6146800" y="496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34" name="Rectangle 133"/>
                          <p:cNvSpPr/>
                          <p:nvPr/>
                        </p:nvSpPr>
                        <p:spPr>
                          <a:xfrm>
                            <a:off x="6438900" y="496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35" name="Rectangle 134"/>
                          <p:cNvSpPr/>
                          <p:nvPr/>
                        </p:nvSpPr>
                        <p:spPr>
                          <a:xfrm>
                            <a:off x="6731000" y="496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36" name="Rectangle 135"/>
                          <p:cNvSpPr/>
                          <p:nvPr/>
                        </p:nvSpPr>
                        <p:spPr>
                          <a:xfrm>
                            <a:off x="7023100" y="4965700"/>
                            <a:ext cx="292100" cy="317500"/>
                          </a:xfrm>
                          <a:prstGeom prst="rect">
                            <a:avLst/>
                          </a:prstGeom>
                          <a:solidFill>
                            <a:schemeClr val="tx2">
                              <a:lumMod val="40000"/>
                              <a:lumOff val="60000"/>
                            </a:schemeClr>
                          </a:solidFill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37" name="Rectangle 136"/>
                          <p:cNvSpPr/>
                          <p:nvPr/>
                        </p:nvSpPr>
                        <p:spPr>
                          <a:xfrm>
                            <a:off x="7315200" y="496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38" name="Rectangle 137"/>
                          <p:cNvSpPr/>
                          <p:nvPr/>
                        </p:nvSpPr>
                        <p:spPr>
                          <a:xfrm>
                            <a:off x="7607300" y="496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</p:grpSp>
                  </p:grpSp>
                </p:grpSp>
              </p:grpSp>
            </p:grpSp>
          </p:grpSp>
        </p:grpSp>
        <p:sp>
          <p:nvSpPr>
            <p:cNvPr id="141" name="Rectangle 140"/>
            <p:cNvSpPr/>
            <p:nvPr/>
          </p:nvSpPr>
          <p:spPr>
            <a:xfrm>
              <a:off x="6146800" y="4064000"/>
              <a:ext cx="292100" cy="317500"/>
            </a:xfrm>
            <a:prstGeom prst="rect">
              <a:avLst/>
            </a:prstGeom>
            <a:solidFill>
              <a:schemeClr val="bg1"/>
            </a:solidFill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t" anchorCtr="0"/>
            <a:lstStyle/>
            <a:p>
              <a:pPr algn="ctr"/>
              <a:endPara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xmlns="" val="11608306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Rectangle 142"/>
          <p:cNvSpPr/>
          <p:nvPr/>
        </p:nvSpPr>
        <p:spPr>
          <a:xfrm>
            <a:off x="635907" y="3287486"/>
            <a:ext cx="3402693" cy="1208314"/>
          </a:xfrm>
          <a:prstGeom prst="rect">
            <a:avLst/>
          </a:prstGeom>
          <a:solidFill>
            <a:schemeClr val="bg1"/>
          </a:solidFill>
          <a:ln>
            <a:prstDash val="lgDash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40" tIns="91440" rIns="91440" bIns="91440" rtlCol="0" anchor="t" anchorCtr="0"/>
          <a:lstStyle/>
          <a:p>
            <a:pPr algn="ctr"/>
            <a:endParaRPr lang="en-US" sz="1500" dirty="0" smtClean="0">
              <a:solidFill>
                <a:schemeClr val="tx1"/>
              </a:solidFill>
              <a:latin typeface="Courier New" pitchFamily="49" charset="0"/>
              <a:cs typeface="Courier New" pitchFamily="49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Reading Block Into Buffer Cache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990600"/>
            <a:ext cx="8239125" cy="5181600"/>
          </a:xfrm>
        </p:spPr>
        <p:txBody>
          <a:bodyPr>
            <a:normAutofit/>
          </a:bodyPr>
          <a:lstStyle/>
          <a:p>
            <a:r>
              <a:rPr lang="en-US" sz="2000" dirty="0" smtClean="0"/>
              <a:t>Walk Cache Buffer Chain (CBC) looking for buffer header (4/754)</a:t>
            </a:r>
          </a:p>
          <a:p>
            <a:r>
              <a:rPr lang="en-US" sz="2000" dirty="0" smtClean="0"/>
              <a:t>Buffer header not found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354ABE3-2555-AC48-921D-BBEF8BC4B0C9}" type="slidenum">
              <a:rPr lang="en-US" smtClean="0"/>
              <a:pPr/>
              <a:t>47</a:t>
            </a:fld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559707" y="1839686"/>
            <a:ext cx="990600" cy="636814"/>
          </a:xfrm>
          <a:prstGeom prst="rect">
            <a:avLst/>
          </a:prstGeom>
          <a:solidFill>
            <a:schemeClr val="bg1"/>
          </a:solidFill>
          <a:ln w="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40" tIns="91440" rIns="91440" bIns="91440" rtlCol="0" anchor="t" anchorCtr="0"/>
          <a:lstStyle/>
          <a:p>
            <a:pPr algn="ctr">
              <a:buNone/>
            </a:pPr>
            <a:r>
              <a:rPr lang="en-US" sz="1500" b="1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Latches</a:t>
            </a:r>
          </a:p>
        </p:txBody>
      </p:sp>
      <p:sp>
        <p:nvSpPr>
          <p:cNvPr id="8" name="Rectangle 7"/>
          <p:cNvSpPr/>
          <p:nvPr/>
        </p:nvSpPr>
        <p:spPr>
          <a:xfrm>
            <a:off x="1659164" y="1839686"/>
            <a:ext cx="990600" cy="636814"/>
          </a:xfrm>
          <a:prstGeom prst="rect">
            <a:avLst/>
          </a:prstGeom>
          <a:solidFill>
            <a:schemeClr val="bg1"/>
          </a:solidFill>
          <a:ln w="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40" tIns="91440" rIns="91440" bIns="91440" rtlCol="0" anchor="t" anchorCtr="0"/>
          <a:lstStyle/>
          <a:p>
            <a:pPr algn="ctr">
              <a:buNone/>
            </a:pPr>
            <a:r>
              <a:rPr lang="en-US" sz="1500" b="1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Hash Buckets</a:t>
            </a:r>
          </a:p>
        </p:txBody>
      </p:sp>
      <p:grpSp>
        <p:nvGrpSpPr>
          <p:cNvPr id="12" name="Group 155"/>
          <p:cNvGrpSpPr/>
          <p:nvPr/>
        </p:nvGrpSpPr>
        <p:grpSpPr>
          <a:xfrm>
            <a:off x="635907" y="2667000"/>
            <a:ext cx="2013857" cy="3048000"/>
            <a:chOff x="838200" y="2667000"/>
            <a:chExt cx="2013857" cy="3048000"/>
          </a:xfrm>
        </p:grpSpPr>
        <p:sp>
          <p:nvSpPr>
            <p:cNvPr id="5" name="Oval 4"/>
            <p:cNvSpPr/>
            <p:nvPr/>
          </p:nvSpPr>
          <p:spPr>
            <a:xfrm>
              <a:off x="838200" y="3886200"/>
              <a:ext cx="838200" cy="609600"/>
            </a:xfrm>
            <a:prstGeom prst="ellipse">
              <a:avLst/>
            </a:prstGeom>
            <a:solidFill>
              <a:srgbClr val="00206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t" anchorCtr="0"/>
            <a:lstStyle/>
            <a:p>
              <a:pPr algn="ctr">
                <a:buNone/>
              </a:pPr>
              <a:r>
                <a:rPr lang="en-US" sz="1500" b="1" dirty="0" smtClean="0">
                  <a:solidFill>
                    <a:schemeClr val="bg1"/>
                  </a:solidFill>
                  <a:latin typeface="Courier New" pitchFamily="49" charset="0"/>
                  <a:cs typeface="Courier New" pitchFamily="49" charset="0"/>
                </a:rPr>
                <a:t>L 1</a:t>
              </a:r>
            </a:p>
          </p:txBody>
        </p:sp>
        <p:sp>
          <p:nvSpPr>
            <p:cNvPr id="6" name="Rectangle 5"/>
            <p:cNvSpPr/>
            <p:nvPr/>
          </p:nvSpPr>
          <p:spPr>
            <a:xfrm>
              <a:off x="1981200" y="2667000"/>
              <a:ext cx="762000" cy="533400"/>
            </a:xfrm>
            <a:prstGeom prst="rect">
              <a:avLst/>
            </a:prstGeom>
            <a:solidFill>
              <a:srgbClr val="FFFF99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ctr" anchorCtr="0"/>
            <a:lstStyle/>
            <a:p>
              <a:pPr algn="ctr">
                <a:buNone/>
              </a:pPr>
              <a:r>
                <a:rPr lang="en-US" sz="1500" dirty="0" smtClean="0">
                  <a:solidFill>
                    <a:schemeClr val="tx1"/>
                  </a:solidFill>
                  <a:latin typeface="Courier New" pitchFamily="49" charset="0"/>
                  <a:cs typeface="Courier New" pitchFamily="49" charset="0"/>
                </a:rPr>
                <a:t>HB 1</a:t>
              </a:r>
            </a:p>
          </p:txBody>
        </p:sp>
        <p:sp>
          <p:nvSpPr>
            <p:cNvPr id="9" name="Rectangle 8"/>
            <p:cNvSpPr/>
            <p:nvPr/>
          </p:nvSpPr>
          <p:spPr>
            <a:xfrm>
              <a:off x="1981200" y="3352800"/>
              <a:ext cx="762000" cy="533400"/>
            </a:xfrm>
            <a:prstGeom prst="rect">
              <a:avLst/>
            </a:prstGeom>
            <a:solidFill>
              <a:srgbClr val="00206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ctr" anchorCtr="0"/>
            <a:lstStyle/>
            <a:p>
              <a:pPr algn="ctr">
                <a:buNone/>
              </a:pPr>
              <a:r>
                <a:rPr lang="en-US" sz="1500" b="1" dirty="0" smtClean="0">
                  <a:solidFill>
                    <a:schemeClr val="bg1"/>
                  </a:solidFill>
                  <a:latin typeface="Courier New" pitchFamily="49" charset="0"/>
                  <a:cs typeface="Courier New" pitchFamily="49" charset="0"/>
                </a:rPr>
                <a:t>HB 2</a:t>
              </a:r>
            </a:p>
          </p:txBody>
        </p:sp>
        <p:sp>
          <p:nvSpPr>
            <p:cNvPr id="10" name="Rectangle 9"/>
            <p:cNvSpPr/>
            <p:nvPr/>
          </p:nvSpPr>
          <p:spPr>
            <a:xfrm>
              <a:off x="1981200" y="4495800"/>
              <a:ext cx="762000" cy="533400"/>
            </a:xfrm>
            <a:prstGeom prst="rect">
              <a:avLst/>
            </a:prstGeom>
            <a:solidFill>
              <a:srgbClr val="FFFF99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ctr" anchorCtr="0"/>
            <a:lstStyle/>
            <a:p>
              <a:pPr algn="ctr">
                <a:buNone/>
              </a:pPr>
              <a:r>
                <a:rPr lang="en-US" sz="1500" dirty="0" smtClean="0">
                  <a:solidFill>
                    <a:schemeClr val="tx1"/>
                  </a:solidFill>
                  <a:latin typeface="Courier New" pitchFamily="49" charset="0"/>
                  <a:cs typeface="Courier New" pitchFamily="49" charset="0"/>
                </a:rPr>
                <a:t>HB 31</a:t>
              </a:r>
            </a:p>
          </p:txBody>
        </p:sp>
        <p:sp>
          <p:nvSpPr>
            <p:cNvPr id="11" name="Rectangle 10"/>
            <p:cNvSpPr/>
            <p:nvPr/>
          </p:nvSpPr>
          <p:spPr>
            <a:xfrm>
              <a:off x="1981200" y="5181600"/>
              <a:ext cx="762000" cy="533400"/>
            </a:xfrm>
            <a:prstGeom prst="rect">
              <a:avLst/>
            </a:prstGeom>
            <a:solidFill>
              <a:srgbClr val="FFFF99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ctr" anchorCtr="0"/>
            <a:lstStyle/>
            <a:p>
              <a:pPr algn="ctr">
                <a:buNone/>
              </a:pPr>
              <a:r>
                <a:rPr lang="en-US" sz="1500" dirty="0" smtClean="0">
                  <a:solidFill>
                    <a:schemeClr val="tx1"/>
                  </a:solidFill>
                  <a:latin typeface="Courier New" pitchFamily="49" charset="0"/>
                  <a:cs typeface="Courier New" pitchFamily="49" charset="0"/>
                </a:rPr>
                <a:t>HB 32</a:t>
              </a:r>
            </a:p>
          </p:txBody>
        </p:sp>
        <p:sp>
          <p:nvSpPr>
            <p:cNvPr id="14" name="Rectangle 13"/>
            <p:cNvSpPr/>
            <p:nvPr/>
          </p:nvSpPr>
          <p:spPr>
            <a:xfrm>
              <a:off x="1861457" y="3989614"/>
              <a:ext cx="990600" cy="391886"/>
            </a:xfrm>
            <a:prstGeom prst="rect">
              <a:avLst/>
            </a:prstGeom>
            <a:solidFill>
              <a:schemeClr val="bg1"/>
            </a:solidFill>
            <a:ln w="0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t" anchorCtr="0"/>
            <a:lstStyle/>
            <a:p>
              <a:pPr algn="ctr">
                <a:buNone/>
              </a:pPr>
              <a:r>
                <a:rPr lang="en-US" sz="1500" b="1" dirty="0" smtClean="0">
                  <a:solidFill>
                    <a:schemeClr val="tx1"/>
                  </a:solidFill>
                  <a:latin typeface="Courier New" pitchFamily="49" charset="0"/>
                  <a:cs typeface="Courier New" pitchFamily="49" charset="0"/>
                </a:rPr>
                <a:t>. . .</a:t>
              </a:r>
            </a:p>
          </p:txBody>
        </p:sp>
        <p:cxnSp>
          <p:nvCxnSpPr>
            <p:cNvPr id="22" name="Straight Connector 21"/>
            <p:cNvCxnSpPr>
              <a:stCxn id="5" idx="6"/>
              <a:endCxn id="6" idx="1"/>
            </p:cNvCxnSpPr>
            <p:nvPr/>
          </p:nvCxnSpPr>
          <p:spPr>
            <a:xfrm flipV="1">
              <a:off x="1676400" y="2933700"/>
              <a:ext cx="304800" cy="1257300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>
              <a:endCxn id="9" idx="1"/>
            </p:cNvCxnSpPr>
            <p:nvPr/>
          </p:nvCxnSpPr>
          <p:spPr>
            <a:xfrm rot="5400000" flipH="1" flipV="1">
              <a:off x="1543050" y="3752850"/>
              <a:ext cx="571500" cy="304800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/>
            <p:cNvCxnSpPr>
              <a:stCxn id="5" idx="6"/>
              <a:endCxn id="10" idx="1"/>
            </p:cNvCxnSpPr>
            <p:nvPr/>
          </p:nvCxnSpPr>
          <p:spPr>
            <a:xfrm>
              <a:off x="1676400" y="4191000"/>
              <a:ext cx="304800" cy="571500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/>
            <p:cNvCxnSpPr>
              <a:stCxn id="5" idx="6"/>
              <a:endCxn id="11" idx="1"/>
            </p:cNvCxnSpPr>
            <p:nvPr/>
          </p:nvCxnSpPr>
          <p:spPr>
            <a:xfrm>
              <a:off x="1676400" y="4191000"/>
              <a:ext cx="304800" cy="1257300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3" name="Group 39"/>
          <p:cNvGrpSpPr/>
          <p:nvPr/>
        </p:nvGrpSpPr>
        <p:grpSpPr>
          <a:xfrm>
            <a:off x="2540907" y="2748643"/>
            <a:ext cx="685800" cy="342900"/>
            <a:chOff x="2743200" y="3015343"/>
            <a:chExt cx="685800" cy="342900"/>
          </a:xfrm>
        </p:grpSpPr>
        <p:sp>
          <p:nvSpPr>
            <p:cNvPr id="15" name="Rectangle 14"/>
            <p:cNvSpPr/>
            <p:nvPr/>
          </p:nvSpPr>
          <p:spPr>
            <a:xfrm>
              <a:off x="3048000" y="3015343"/>
              <a:ext cx="381000" cy="342900"/>
            </a:xfrm>
            <a:prstGeom prst="rect">
              <a:avLst/>
            </a:prstGeom>
            <a:solidFill>
              <a:srgbClr val="92D05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t" anchorCtr="0"/>
            <a:lstStyle/>
            <a:p>
              <a:pPr algn="ctr">
                <a:buNone/>
              </a:pPr>
              <a:endPara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endParaRPr>
            </a:p>
          </p:txBody>
        </p:sp>
        <p:cxnSp>
          <p:nvCxnSpPr>
            <p:cNvPr id="34" name="Straight Arrow Connector 33"/>
            <p:cNvCxnSpPr/>
            <p:nvPr/>
          </p:nvCxnSpPr>
          <p:spPr>
            <a:xfrm>
              <a:off x="2743200" y="3117850"/>
              <a:ext cx="311150" cy="1588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Arrow Connector 37"/>
            <p:cNvCxnSpPr/>
            <p:nvPr/>
          </p:nvCxnSpPr>
          <p:spPr>
            <a:xfrm rot="10800000">
              <a:off x="2743200" y="3257551"/>
              <a:ext cx="304800" cy="681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6" name="Group 40"/>
          <p:cNvGrpSpPr/>
          <p:nvPr/>
        </p:nvGrpSpPr>
        <p:grpSpPr>
          <a:xfrm>
            <a:off x="2534556" y="3448050"/>
            <a:ext cx="685800" cy="342900"/>
            <a:chOff x="2743200" y="3015343"/>
            <a:chExt cx="685800" cy="342900"/>
          </a:xfrm>
        </p:grpSpPr>
        <p:sp>
          <p:nvSpPr>
            <p:cNvPr id="42" name="Rectangle 41"/>
            <p:cNvSpPr/>
            <p:nvPr/>
          </p:nvSpPr>
          <p:spPr>
            <a:xfrm>
              <a:off x="3048000" y="3015343"/>
              <a:ext cx="381000" cy="342900"/>
            </a:xfrm>
            <a:prstGeom prst="rect">
              <a:avLst/>
            </a:prstGeom>
            <a:solidFill>
              <a:srgbClr val="00206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t" anchorCtr="0"/>
            <a:lstStyle/>
            <a:p>
              <a:pPr algn="ctr">
                <a:buNone/>
              </a:pPr>
              <a:endPara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endParaRPr>
            </a:p>
          </p:txBody>
        </p:sp>
        <p:cxnSp>
          <p:nvCxnSpPr>
            <p:cNvPr id="43" name="Straight Arrow Connector 42"/>
            <p:cNvCxnSpPr/>
            <p:nvPr/>
          </p:nvCxnSpPr>
          <p:spPr>
            <a:xfrm>
              <a:off x="2743200" y="3117850"/>
              <a:ext cx="311150" cy="1588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Arrow Connector 43"/>
            <p:cNvCxnSpPr/>
            <p:nvPr/>
          </p:nvCxnSpPr>
          <p:spPr>
            <a:xfrm rot="10800000">
              <a:off x="2743200" y="3257551"/>
              <a:ext cx="304800" cy="681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7" name="Group 44"/>
          <p:cNvGrpSpPr/>
          <p:nvPr/>
        </p:nvGrpSpPr>
        <p:grpSpPr>
          <a:xfrm>
            <a:off x="2540907" y="4591050"/>
            <a:ext cx="685800" cy="342900"/>
            <a:chOff x="2743200" y="3015343"/>
            <a:chExt cx="685800" cy="342900"/>
          </a:xfrm>
        </p:grpSpPr>
        <p:sp>
          <p:nvSpPr>
            <p:cNvPr id="46" name="Rectangle 45"/>
            <p:cNvSpPr/>
            <p:nvPr/>
          </p:nvSpPr>
          <p:spPr>
            <a:xfrm>
              <a:off x="3048000" y="3015343"/>
              <a:ext cx="381000" cy="342900"/>
            </a:xfrm>
            <a:prstGeom prst="rect">
              <a:avLst/>
            </a:prstGeom>
            <a:solidFill>
              <a:srgbClr val="92D05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t" anchorCtr="0"/>
            <a:lstStyle/>
            <a:p>
              <a:pPr algn="ctr">
                <a:buNone/>
              </a:pPr>
              <a:endPara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endParaRPr>
            </a:p>
          </p:txBody>
        </p:sp>
        <p:cxnSp>
          <p:nvCxnSpPr>
            <p:cNvPr id="47" name="Straight Arrow Connector 46"/>
            <p:cNvCxnSpPr/>
            <p:nvPr/>
          </p:nvCxnSpPr>
          <p:spPr>
            <a:xfrm>
              <a:off x="2743200" y="3117850"/>
              <a:ext cx="311150" cy="1588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Arrow Connector 47"/>
            <p:cNvCxnSpPr/>
            <p:nvPr/>
          </p:nvCxnSpPr>
          <p:spPr>
            <a:xfrm rot="10800000">
              <a:off x="2743200" y="3257551"/>
              <a:ext cx="304800" cy="681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8" name="Group 48"/>
          <p:cNvGrpSpPr/>
          <p:nvPr/>
        </p:nvGrpSpPr>
        <p:grpSpPr>
          <a:xfrm>
            <a:off x="2540907" y="5276850"/>
            <a:ext cx="685800" cy="342900"/>
            <a:chOff x="2743200" y="3015343"/>
            <a:chExt cx="685800" cy="342900"/>
          </a:xfrm>
        </p:grpSpPr>
        <p:sp>
          <p:nvSpPr>
            <p:cNvPr id="50" name="Rectangle 49"/>
            <p:cNvSpPr/>
            <p:nvPr/>
          </p:nvSpPr>
          <p:spPr>
            <a:xfrm>
              <a:off x="3048000" y="3015343"/>
              <a:ext cx="381000" cy="342900"/>
            </a:xfrm>
            <a:prstGeom prst="rect">
              <a:avLst/>
            </a:prstGeom>
            <a:solidFill>
              <a:srgbClr val="92D05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t" anchorCtr="0"/>
            <a:lstStyle/>
            <a:p>
              <a:pPr algn="ctr">
                <a:buNone/>
              </a:pPr>
              <a:endPara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endParaRPr>
            </a:p>
          </p:txBody>
        </p:sp>
        <p:cxnSp>
          <p:nvCxnSpPr>
            <p:cNvPr id="51" name="Straight Arrow Connector 50"/>
            <p:cNvCxnSpPr/>
            <p:nvPr/>
          </p:nvCxnSpPr>
          <p:spPr>
            <a:xfrm>
              <a:off x="2743200" y="3117850"/>
              <a:ext cx="311150" cy="1588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Arrow Connector 51"/>
            <p:cNvCxnSpPr/>
            <p:nvPr/>
          </p:nvCxnSpPr>
          <p:spPr>
            <a:xfrm rot="10800000">
              <a:off x="2743200" y="3257551"/>
              <a:ext cx="304800" cy="681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2" name="Rectangle 61"/>
          <p:cNvSpPr/>
          <p:nvPr/>
        </p:nvSpPr>
        <p:spPr>
          <a:xfrm>
            <a:off x="2731407" y="1839686"/>
            <a:ext cx="990600" cy="636814"/>
          </a:xfrm>
          <a:prstGeom prst="rect">
            <a:avLst/>
          </a:prstGeom>
          <a:solidFill>
            <a:schemeClr val="bg1"/>
          </a:solidFill>
          <a:ln w="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40" tIns="91440" rIns="91440" bIns="91440" rtlCol="0" anchor="t" anchorCtr="0"/>
          <a:lstStyle/>
          <a:p>
            <a:pPr algn="ctr">
              <a:buNone/>
            </a:pPr>
            <a:r>
              <a:rPr lang="en-US" sz="1500" b="1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Buffer Headers</a:t>
            </a:r>
          </a:p>
        </p:txBody>
      </p:sp>
      <p:cxnSp>
        <p:nvCxnSpPr>
          <p:cNvPr id="140" name="Straight Arrow Connector 139"/>
          <p:cNvCxnSpPr>
            <a:stCxn id="15" idx="3"/>
            <a:endCxn id="113" idx="1"/>
          </p:cNvCxnSpPr>
          <p:nvPr/>
        </p:nvCxnSpPr>
        <p:spPr>
          <a:xfrm>
            <a:off x="3226707" y="2920093"/>
            <a:ext cx="4088493" cy="1257300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2" name="Straight Arrow Connector 141"/>
          <p:cNvCxnSpPr>
            <a:stCxn id="42" idx="3"/>
            <a:endCxn id="123" idx="1"/>
          </p:cNvCxnSpPr>
          <p:nvPr/>
        </p:nvCxnSpPr>
        <p:spPr>
          <a:xfrm>
            <a:off x="3220356" y="3619500"/>
            <a:ext cx="2342244" cy="1192893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6" name="Straight Arrow Connector 145"/>
          <p:cNvCxnSpPr>
            <a:stCxn id="46" idx="3"/>
            <a:endCxn id="76" idx="1"/>
          </p:cNvCxnSpPr>
          <p:nvPr/>
        </p:nvCxnSpPr>
        <p:spPr>
          <a:xfrm flipV="1">
            <a:off x="3226707" y="2907393"/>
            <a:ext cx="2627993" cy="1855107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8" name="Straight Arrow Connector 147"/>
          <p:cNvCxnSpPr>
            <a:stCxn id="50" idx="3"/>
            <a:endCxn id="136" idx="1"/>
          </p:cNvCxnSpPr>
          <p:nvPr/>
        </p:nvCxnSpPr>
        <p:spPr>
          <a:xfrm flipV="1">
            <a:off x="3226707" y="5129893"/>
            <a:ext cx="3796393" cy="318407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9" name="Rectangle 138"/>
          <p:cNvSpPr/>
          <p:nvPr/>
        </p:nvSpPr>
        <p:spPr>
          <a:xfrm>
            <a:off x="5448300" y="1839686"/>
            <a:ext cx="2619936" cy="636814"/>
          </a:xfrm>
          <a:prstGeom prst="rect">
            <a:avLst/>
          </a:prstGeom>
          <a:solidFill>
            <a:schemeClr val="bg1"/>
          </a:solidFill>
          <a:ln w="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40" tIns="91440" rIns="91440" bIns="91440" rtlCol="0" anchor="t" anchorCtr="0"/>
          <a:lstStyle/>
          <a:p>
            <a:pPr algn="ctr">
              <a:buNone/>
            </a:pPr>
            <a:r>
              <a:rPr lang="en-US" sz="1500" b="1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Data Blocks</a:t>
            </a:r>
          </a:p>
        </p:txBody>
      </p:sp>
      <p:grpSp>
        <p:nvGrpSpPr>
          <p:cNvPr id="19" name="Group 142"/>
          <p:cNvGrpSpPr/>
          <p:nvPr/>
        </p:nvGrpSpPr>
        <p:grpSpPr>
          <a:xfrm>
            <a:off x="5562600" y="2748643"/>
            <a:ext cx="2336800" cy="2540000"/>
            <a:chOff x="5562600" y="2476500"/>
            <a:chExt cx="2336800" cy="2540000"/>
          </a:xfrm>
        </p:grpSpPr>
        <p:grpSp>
          <p:nvGrpSpPr>
            <p:cNvPr id="20" name="Group 154"/>
            <p:cNvGrpSpPr/>
            <p:nvPr/>
          </p:nvGrpSpPr>
          <p:grpSpPr>
            <a:xfrm>
              <a:off x="5562600" y="2476500"/>
              <a:ext cx="2336800" cy="2540000"/>
              <a:chOff x="5562600" y="2743200"/>
              <a:chExt cx="2336800" cy="2540000"/>
            </a:xfrm>
          </p:grpSpPr>
          <p:sp>
            <p:nvSpPr>
              <p:cNvPr id="120" name="Rectangle 119"/>
              <p:cNvSpPr/>
              <p:nvPr/>
            </p:nvSpPr>
            <p:spPr>
              <a:xfrm>
                <a:off x="7023100" y="4330700"/>
                <a:ext cx="292100" cy="317500"/>
              </a:xfrm>
              <a:prstGeom prst="rect">
                <a:avLst/>
              </a:prstGeom>
              <a:noFill/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lIns="91440" tIns="91440" rIns="91440" bIns="91440" rtlCol="0" anchor="t" anchorCtr="0"/>
              <a:lstStyle/>
              <a:p>
                <a:pPr algn="ctr">
                  <a:buNone/>
                </a:pPr>
                <a:endParaRPr lang="en-US" sz="1500" dirty="0" smtClean="0">
                  <a:solidFill>
                    <a:schemeClr val="tx1"/>
                  </a:solidFill>
                  <a:latin typeface="Courier New" pitchFamily="49" charset="0"/>
                  <a:cs typeface="Courier New" pitchFamily="49" charset="0"/>
                </a:endParaRPr>
              </a:p>
            </p:txBody>
          </p:sp>
          <p:grpSp>
            <p:nvGrpSpPr>
              <p:cNvPr id="21" name="Group 153"/>
              <p:cNvGrpSpPr/>
              <p:nvPr/>
            </p:nvGrpSpPr>
            <p:grpSpPr>
              <a:xfrm>
                <a:off x="5562600" y="2743200"/>
                <a:ext cx="2336800" cy="2540000"/>
                <a:chOff x="5562600" y="2743200"/>
                <a:chExt cx="2336800" cy="2540000"/>
              </a:xfrm>
            </p:grpSpPr>
            <p:sp>
              <p:nvSpPr>
                <p:cNvPr id="100" name="Rectangle 99"/>
                <p:cNvSpPr/>
                <p:nvPr/>
              </p:nvSpPr>
              <p:spPr>
                <a:xfrm>
                  <a:off x="5854700" y="3695700"/>
                  <a:ext cx="292100" cy="317500"/>
                </a:xfrm>
                <a:prstGeom prst="rect">
                  <a:avLst/>
                </a:prstGeom>
                <a:noFill/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lIns="91440" tIns="91440" rIns="91440" bIns="91440" rtlCol="0" anchor="t" anchorCtr="0"/>
                <a:lstStyle/>
                <a:p>
                  <a:pPr algn="ctr">
                    <a:buNone/>
                  </a:pPr>
                  <a:endParaRPr lang="en-US" sz="1500" dirty="0" smtClean="0">
                    <a:solidFill>
                      <a:schemeClr val="tx1"/>
                    </a:solidFill>
                    <a:latin typeface="Courier New" pitchFamily="49" charset="0"/>
                    <a:cs typeface="Courier New" pitchFamily="49" charset="0"/>
                  </a:endParaRPr>
                </a:p>
              </p:txBody>
            </p:sp>
            <p:sp>
              <p:nvSpPr>
                <p:cNvPr id="102" name="Rectangle 101"/>
                <p:cNvSpPr/>
                <p:nvPr/>
              </p:nvSpPr>
              <p:spPr>
                <a:xfrm>
                  <a:off x="6438900" y="3695700"/>
                  <a:ext cx="292100" cy="317500"/>
                </a:xfrm>
                <a:prstGeom prst="rect">
                  <a:avLst/>
                </a:prstGeom>
                <a:noFill/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lIns="91440" tIns="91440" rIns="91440" bIns="91440" rtlCol="0" anchor="t" anchorCtr="0"/>
                <a:lstStyle/>
                <a:p>
                  <a:pPr algn="ctr">
                    <a:buNone/>
                  </a:pPr>
                  <a:endParaRPr lang="en-US" sz="1500" dirty="0" smtClean="0">
                    <a:solidFill>
                      <a:schemeClr val="tx1"/>
                    </a:solidFill>
                    <a:latin typeface="Courier New" pitchFamily="49" charset="0"/>
                    <a:cs typeface="Courier New" pitchFamily="49" charset="0"/>
                  </a:endParaRPr>
                </a:p>
              </p:txBody>
            </p:sp>
            <p:sp>
              <p:nvSpPr>
                <p:cNvPr id="109" name="Rectangle 108"/>
                <p:cNvSpPr/>
                <p:nvPr/>
              </p:nvSpPr>
              <p:spPr>
                <a:xfrm>
                  <a:off x="6146800" y="4013200"/>
                  <a:ext cx="292100" cy="317500"/>
                </a:xfrm>
                <a:prstGeom prst="rect">
                  <a:avLst/>
                </a:prstGeom>
                <a:noFill/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lIns="91440" tIns="91440" rIns="91440" bIns="91440" rtlCol="0" anchor="t" anchorCtr="0"/>
                <a:lstStyle/>
                <a:p>
                  <a:pPr algn="ctr">
                    <a:buNone/>
                  </a:pPr>
                  <a:endParaRPr lang="en-US" sz="1500" dirty="0" smtClean="0">
                    <a:solidFill>
                      <a:schemeClr val="tx1"/>
                    </a:solidFill>
                    <a:latin typeface="Courier New" pitchFamily="49" charset="0"/>
                    <a:cs typeface="Courier New" pitchFamily="49" charset="0"/>
                  </a:endParaRPr>
                </a:p>
              </p:txBody>
            </p:sp>
            <p:grpSp>
              <p:nvGrpSpPr>
                <p:cNvPr id="23" name="Group 152"/>
                <p:cNvGrpSpPr/>
                <p:nvPr/>
              </p:nvGrpSpPr>
              <p:grpSpPr>
                <a:xfrm>
                  <a:off x="5562600" y="2743200"/>
                  <a:ext cx="2336800" cy="2540000"/>
                  <a:chOff x="5562600" y="2743200"/>
                  <a:chExt cx="2336800" cy="2540000"/>
                </a:xfrm>
              </p:grpSpPr>
              <p:sp>
                <p:nvSpPr>
                  <p:cNvPr id="118" name="Rectangle 117"/>
                  <p:cNvSpPr/>
                  <p:nvPr/>
                </p:nvSpPr>
                <p:spPr>
                  <a:xfrm>
                    <a:off x="6438900" y="4330700"/>
                    <a:ext cx="292100" cy="317500"/>
                  </a:xfrm>
                  <a:prstGeom prst="rect">
                    <a:avLst/>
                  </a:prstGeom>
                  <a:noFill/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91440" tIns="91440" rIns="91440" bIns="91440" rtlCol="0" anchor="t" anchorCtr="0"/>
                  <a:lstStyle/>
                  <a:p>
                    <a:pPr algn="ctr">
                      <a:buNone/>
                    </a:pPr>
                    <a:endParaRPr lang="en-US" sz="1500" dirty="0" smtClean="0">
                      <a:solidFill>
                        <a:schemeClr val="tx1"/>
                      </a:solidFill>
                      <a:latin typeface="Courier New" pitchFamily="49" charset="0"/>
                      <a:cs typeface="Courier New" pitchFamily="49" charset="0"/>
                    </a:endParaRPr>
                  </a:p>
                </p:txBody>
              </p:sp>
              <p:sp>
                <p:nvSpPr>
                  <p:cNvPr id="124" name="Rectangle 123"/>
                  <p:cNvSpPr/>
                  <p:nvPr/>
                </p:nvSpPr>
                <p:spPr>
                  <a:xfrm>
                    <a:off x="5854700" y="4648200"/>
                    <a:ext cx="292100" cy="317500"/>
                  </a:xfrm>
                  <a:prstGeom prst="rect">
                    <a:avLst/>
                  </a:prstGeom>
                  <a:noFill/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91440" tIns="91440" rIns="91440" bIns="91440" rtlCol="0" anchor="t" anchorCtr="0"/>
                  <a:lstStyle/>
                  <a:p>
                    <a:pPr algn="ctr">
                      <a:buNone/>
                    </a:pPr>
                    <a:endParaRPr lang="en-US" sz="1500" dirty="0" smtClean="0">
                      <a:solidFill>
                        <a:schemeClr val="tx1"/>
                      </a:solidFill>
                      <a:latin typeface="Courier New" pitchFamily="49" charset="0"/>
                      <a:cs typeface="Courier New" pitchFamily="49" charset="0"/>
                    </a:endParaRPr>
                  </a:p>
                </p:txBody>
              </p:sp>
              <p:sp>
                <p:nvSpPr>
                  <p:cNvPr id="125" name="Rectangle 124"/>
                  <p:cNvSpPr/>
                  <p:nvPr/>
                </p:nvSpPr>
                <p:spPr>
                  <a:xfrm>
                    <a:off x="6146800" y="4648200"/>
                    <a:ext cx="292100" cy="317500"/>
                  </a:xfrm>
                  <a:prstGeom prst="rect">
                    <a:avLst/>
                  </a:prstGeom>
                  <a:noFill/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91440" tIns="91440" rIns="91440" bIns="91440" rtlCol="0" anchor="t" anchorCtr="0"/>
                  <a:lstStyle/>
                  <a:p>
                    <a:pPr algn="ctr">
                      <a:buNone/>
                    </a:pPr>
                    <a:endParaRPr lang="en-US" sz="1500" dirty="0" smtClean="0">
                      <a:solidFill>
                        <a:schemeClr val="tx1"/>
                      </a:solidFill>
                      <a:latin typeface="Courier New" pitchFamily="49" charset="0"/>
                      <a:cs typeface="Courier New" pitchFamily="49" charset="0"/>
                    </a:endParaRPr>
                  </a:p>
                </p:txBody>
              </p:sp>
              <p:sp>
                <p:nvSpPr>
                  <p:cNvPr id="127" name="Rectangle 126"/>
                  <p:cNvSpPr/>
                  <p:nvPr/>
                </p:nvSpPr>
                <p:spPr>
                  <a:xfrm>
                    <a:off x="6731000" y="4648200"/>
                    <a:ext cx="292100" cy="317500"/>
                  </a:xfrm>
                  <a:prstGeom prst="rect">
                    <a:avLst/>
                  </a:prstGeom>
                  <a:noFill/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91440" tIns="91440" rIns="91440" bIns="91440" rtlCol="0" anchor="t" anchorCtr="0"/>
                  <a:lstStyle/>
                  <a:p>
                    <a:pPr algn="ctr">
                      <a:buNone/>
                    </a:pPr>
                    <a:endParaRPr lang="en-US" sz="1500" dirty="0" smtClean="0">
                      <a:solidFill>
                        <a:schemeClr val="tx1"/>
                      </a:solidFill>
                      <a:latin typeface="Courier New" pitchFamily="49" charset="0"/>
                      <a:cs typeface="Courier New" pitchFamily="49" charset="0"/>
                    </a:endParaRPr>
                  </a:p>
                </p:txBody>
              </p:sp>
              <p:grpSp>
                <p:nvGrpSpPr>
                  <p:cNvPr id="25" name="Group 151"/>
                  <p:cNvGrpSpPr/>
                  <p:nvPr/>
                </p:nvGrpSpPr>
                <p:grpSpPr>
                  <a:xfrm>
                    <a:off x="5562600" y="2743200"/>
                    <a:ext cx="2336800" cy="2540000"/>
                    <a:chOff x="5562600" y="2743200"/>
                    <a:chExt cx="2336800" cy="2540000"/>
                  </a:xfrm>
                </p:grpSpPr>
                <p:sp>
                  <p:nvSpPr>
                    <p:cNvPr id="104" name="Rectangle 103"/>
                    <p:cNvSpPr/>
                    <p:nvPr/>
                  </p:nvSpPr>
                  <p:spPr>
                    <a:xfrm>
                      <a:off x="7023100" y="3695700"/>
                      <a:ext cx="292100" cy="317500"/>
                    </a:xfrm>
                    <a:prstGeom prst="rect">
                      <a:avLst/>
                    </a:prstGeom>
                    <a:noFill/>
                    <a:effectLst/>
                  </p:spPr>
                  <p:style>
                    <a:lnRef idx="1">
                      <a:schemeClr val="accent1"/>
                    </a:lnRef>
                    <a:fillRef idx="3">
                      <a:schemeClr val="accent1"/>
                    </a:fillRef>
                    <a:effectRef idx="2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lIns="91440" tIns="91440" rIns="91440" bIns="91440" rtlCol="0" anchor="t" anchorCtr="0"/>
                    <a:lstStyle/>
                    <a:p>
                      <a:pPr algn="ctr">
                        <a:buNone/>
                      </a:pPr>
                      <a:endParaRPr lang="en-US" sz="1500" dirty="0" smtClean="0">
                        <a:solidFill>
                          <a:schemeClr val="tx1"/>
                        </a:solidFill>
                        <a:latin typeface="Courier New" pitchFamily="49" charset="0"/>
                        <a:cs typeface="Courier New" pitchFamily="49" charset="0"/>
                      </a:endParaRPr>
                    </a:p>
                  </p:txBody>
                </p:sp>
                <p:sp>
                  <p:nvSpPr>
                    <p:cNvPr id="111" name="Rectangle 110"/>
                    <p:cNvSpPr/>
                    <p:nvPr/>
                  </p:nvSpPr>
                  <p:spPr>
                    <a:xfrm>
                      <a:off x="6731000" y="4013200"/>
                      <a:ext cx="292100" cy="317500"/>
                    </a:xfrm>
                    <a:prstGeom prst="rect">
                      <a:avLst/>
                    </a:prstGeom>
                    <a:noFill/>
                    <a:effectLst/>
                  </p:spPr>
                  <p:style>
                    <a:lnRef idx="1">
                      <a:schemeClr val="accent1"/>
                    </a:lnRef>
                    <a:fillRef idx="3">
                      <a:schemeClr val="accent1"/>
                    </a:fillRef>
                    <a:effectRef idx="2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lIns="91440" tIns="91440" rIns="91440" bIns="91440" rtlCol="0" anchor="t" anchorCtr="0"/>
                    <a:lstStyle/>
                    <a:p>
                      <a:pPr algn="ctr">
                        <a:buNone/>
                      </a:pPr>
                      <a:endParaRPr lang="en-US" sz="1500" dirty="0" smtClean="0">
                        <a:solidFill>
                          <a:schemeClr val="tx1"/>
                        </a:solidFill>
                        <a:latin typeface="Courier New" pitchFamily="49" charset="0"/>
                        <a:cs typeface="Courier New" pitchFamily="49" charset="0"/>
                      </a:endParaRPr>
                    </a:p>
                  </p:txBody>
                </p:sp>
                <p:sp>
                  <p:nvSpPr>
                    <p:cNvPr id="113" name="Rectangle 112"/>
                    <p:cNvSpPr/>
                    <p:nvPr/>
                  </p:nvSpPr>
                  <p:spPr>
                    <a:xfrm>
                      <a:off x="7315200" y="4013200"/>
                      <a:ext cx="292100" cy="317500"/>
                    </a:xfrm>
                    <a:prstGeom prst="rect">
                      <a:avLst/>
                    </a:prstGeom>
                    <a:solidFill>
                      <a:schemeClr val="tx2">
                        <a:lumMod val="40000"/>
                        <a:lumOff val="60000"/>
                      </a:schemeClr>
                    </a:solidFill>
                    <a:effectLst/>
                  </p:spPr>
                  <p:style>
                    <a:lnRef idx="1">
                      <a:schemeClr val="accent1"/>
                    </a:lnRef>
                    <a:fillRef idx="3">
                      <a:schemeClr val="accent1"/>
                    </a:fillRef>
                    <a:effectRef idx="2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lIns="91440" tIns="91440" rIns="91440" bIns="91440" rtlCol="0" anchor="t" anchorCtr="0"/>
                    <a:lstStyle/>
                    <a:p>
                      <a:pPr algn="ctr">
                        <a:buNone/>
                      </a:pPr>
                      <a:endParaRPr lang="en-US" sz="1500" dirty="0" smtClean="0">
                        <a:solidFill>
                          <a:schemeClr val="tx1"/>
                        </a:solidFill>
                        <a:latin typeface="Courier New" pitchFamily="49" charset="0"/>
                        <a:cs typeface="Courier New" pitchFamily="49" charset="0"/>
                      </a:endParaRPr>
                    </a:p>
                  </p:txBody>
                </p:sp>
                <p:grpSp>
                  <p:nvGrpSpPr>
                    <p:cNvPr id="27" name="Group 150"/>
                    <p:cNvGrpSpPr/>
                    <p:nvPr/>
                  </p:nvGrpSpPr>
                  <p:grpSpPr>
                    <a:xfrm>
                      <a:off x="5562600" y="2743200"/>
                      <a:ext cx="2336800" cy="2540000"/>
                      <a:chOff x="5562600" y="2743200"/>
                      <a:chExt cx="2336800" cy="2540000"/>
                    </a:xfrm>
                  </p:grpSpPr>
                  <p:sp>
                    <p:nvSpPr>
                      <p:cNvPr id="86" name="Rectangle 85"/>
                      <p:cNvSpPr/>
                      <p:nvPr/>
                    </p:nvSpPr>
                    <p:spPr>
                      <a:xfrm>
                        <a:off x="6438900" y="3060700"/>
                        <a:ext cx="292100" cy="317500"/>
                      </a:xfrm>
                      <a:prstGeom prst="rect">
                        <a:avLst/>
                      </a:prstGeom>
                      <a:noFill/>
                      <a:effectLst/>
                    </p:spPr>
                    <p:style>
                      <a:lnRef idx="1">
                        <a:schemeClr val="accent1"/>
                      </a:lnRef>
                      <a:fillRef idx="3">
                        <a:schemeClr val="accent1"/>
                      </a:fillRef>
                      <a:effectRef idx="2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lIns="91440" tIns="91440" rIns="91440" bIns="91440" rtlCol="0" anchor="t" anchorCtr="0"/>
                      <a:lstStyle/>
                      <a:p>
                        <a:pPr algn="ctr">
                          <a:buNone/>
                        </a:pPr>
                        <a:endParaRPr lang="en-US" sz="1500" dirty="0" smtClean="0">
                          <a:solidFill>
                            <a:schemeClr val="tx1"/>
                          </a:solidFill>
                          <a:latin typeface="Courier New" pitchFamily="49" charset="0"/>
                          <a:cs typeface="Courier New" pitchFamily="49" charset="0"/>
                        </a:endParaRPr>
                      </a:p>
                    </p:txBody>
                  </p:sp>
                  <p:sp>
                    <p:nvSpPr>
                      <p:cNvPr id="93" name="Rectangle 92"/>
                      <p:cNvSpPr/>
                      <p:nvPr/>
                    </p:nvSpPr>
                    <p:spPr>
                      <a:xfrm>
                        <a:off x="6146800" y="3378200"/>
                        <a:ext cx="292100" cy="317500"/>
                      </a:xfrm>
                      <a:prstGeom prst="rect">
                        <a:avLst/>
                      </a:prstGeom>
                      <a:noFill/>
                      <a:effectLst/>
                    </p:spPr>
                    <p:style>
                      <a:lnRef idx="1">
                        <a:schemeClr val="accent1"/>
                      </a:lnRef>
                      <a:fillRef idx="3">
                        <a:schemeClr val="accent1"/>
                      </a:fillRef>
                      <a:effectRef idx="2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lIns="91440" tIns="91440" rIns="91440" bIns="91440" rtlCol="0" anchor="t" anchorCtr="0"/>
                      <a:lstStyle/>
                      <a:p>
                        <a:pPr algn="ctr">
                          <a:buNone/>
                        </a:pPr>
                        <a:endParaRPr lang="en-US" sz="1500" dirty="0" smtClean="0">
                          <a:solidFill>
                            <a:schemeClr val="tx1"/>
                          </a:solidFill>
                          <a:latin typeface="Courier New" pitchFamily="49" charset="0"/>
                          <a:cs typeface="Courier New" pitchFamily="49" charset="0"/>
                        </a:endParaRPr>
                      </a:p>
                    </p:txBody>
                  </p:sp>
                  <p:grpSp>
                    <p:nvGrpSpPr>
                      <p:cNvPr id="29" name="Group 149"/>
                      <p:cNvGrpSpPr/>
                      <p:nvPr/>
                    </p:nvGrpSpPr>
                    <p:grpSpPr>
                      <a:xfrm>
                        <a:off x="5562600" y="2743200"/>
                        <a:ext cx="2336800" cy="2540000"/>
                        <a:chOff x="5562600" y="2743200"/>
                        <a:chExt cx="2336800" cy="2540000"/>
                      </a:xfrm>
                    </p:grpSpPr>
                    <p:grpSp>
                      <p:nvGrpSpPr>
                        <p:cNvPr id="30" name="Group 148"/>
                        <p:cNvGrpSpPr/>
                        <p:nvPr/>
                      </p:nvGrpSpPr>
                      <p:grpSpPr>
                        <a:xfrm>
                          <a:off x="6731000" y="3378200"/>
                          <a:ext cx="1168400" cy="1270000"/>
                          <a:chOff x="6731000" y="3378200"/>
                          <a:chExt cx="1168400" cy="1270000"/>
                        </a:xfrm>
                      </p:grpSpPr>
                      <p:sp>
                        <p:nvSpPr>
                          <p:cNvPr id="95" name="Rectangle 94"/>
                          <p:cNvSpPr/>
                          <p:nvPr/>
                        </p:nvSpPr>
                        <p:spPr>
                          <a:xfrm>
                            <a:off x="6731000" y="337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21" name="Rectangle 120"/>
                          <p:cNvSpPr/>
                          <p:nvPr/>
                        </p:nvSpPr>
                        <p:spPr>
                          <a:xfrm>
                            <a:off x="7315200" y="433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22" name="Rectangle 121"/>
                          <p:cNvSpPr/>
                          <p:nvPr/>
                        </p:nvSpPr>
                        <p:spPr>
                          <a:xfrm>
                            <a:off x="7607300" y="433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</p:grpSp>
                    <p:grpSp>
                      <p:nvGrpSpPr>
                        <p:cNvPr id="31" name="Group 146"/>
                        <p:cNvGrpSpPr/>
                        <p:nvPr/>
                      </p:nvGrpSpPr>
                      <p:grpSpPr>
                        <a:xfrm>
                          <a:off x="5562600" y="2743200"/>
                          <a:ext cx="2336800" cy="2540000"/>
                          <a:chOff x="5562600" y="2743200"/>
                          <a:chExt cx="2336800" cy="2540000"/>
                        </a:xfrm>
                      </p:grpSpPr>
                      <p:sp>
                        <p:nvSpPr>
                          <p:cNvPr id="75" name="Rectangle 74"/>
                          <p:cNvSpPr/>
                          <p:nvPr/>
                        </p:nvSpPr>
                        <p:spPr>
                          <a:xfrm>
                            <a:off x="5562600" y="274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76" name="Rectangle 75"/>
                          <p:cNvSpPr/>
                          <p:nvPr/>
                        </p:nvSpPr>
                        <p:spPr>
                          <a:xfrm>
                            <a:off x="5854700" y="2743200"/>
                            <a:ext cx="292100" cy="317500"/>
                          </a:xfrm>
                          <a:prstGeom prst="rect">
                            <a:avLst/>
                          </a:prstGeom>
                          <a:solidFill>
                            <a:schemeClr val="tx2">
                              <a:lumMod val="40000"/>
                              <a:lumOff val="60000"/>
                            </a:schemeClr>
                          </a:solidFill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77" name="Rectangle 76"/>
                          <p:cNvSpPr/>
                          <p:nvPr/>
                        </p:nvSpPr>
                        <p:spPr>
                          <a:xfrm>
                            <a:off x="6146800" y="274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78" name="Rectangle 77"/>
                          <p:cNvSpPr/>
                          <p:nvPr/>
                        </p:nvSpPr>
                        <p:spPr>
                          <a:xfrm>
                            <a:off x="6438900" y="274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79" name="Rectangle 78"/>
                          <p:cNvSpPr/>
                          <p:nvPr/>
                        </p:nvSpPr>
                        <p:spPr>
                          <a:xfrm>
                            <a:off x="6731000" y="274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80" name="Rectangle 79"/>
                          <p:cNvSpPr/>
                          <p:nvPr/>
                        </p:nvSpPr>
                        <p:spPr>
                          <a:xfrm>
                            <a:off x="7023100" y="274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81" name="Rectangle 80"/>
                          <p:cNvSpPr/>
                          <p:nvPr/>
                        </p:nvSpPr>
                        <p:spPr>
                          <a:xfrm>
                            <a:off x="7315200" y="274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82" name="Rectangle 81"/>
                          <p:cNvSpPr/>
                          <p:nvPr/>
                        </p:nvSpPr>
                        <p:spPr>
                          <a:xfrm>
                            <a:off x="7607300" y="274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83" name="Rectangle 82"/>
                          <p:cNvSpPr/>
                          <p:nvPr/>
                        </p:nvSpPr>
                        <p:spPr>
                          <a:xfrm>
                            <a:off x="5562600" y="306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84" name="Rectangle 83"/>
                          <p:cNvSpPr/>
                          <p:nvPr/>
                        </p:nvSpPr>
                        <p:spPr>
                          <a:xfrm>
                            <a:off x="5854700" y="306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85" name="Rectangle 84"/>
                          <p:cNvSpPr/>
                          <p:nvPr/>
                        </p:nvSpPr>
                        <p:spPr>
                          <a:xfrm>
                            <a:off x="6146800" y="306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87" name="Rectangle 86"/>
                          <p:cNvSpPr/>
                          <p:nvPr/>
                        </p:nvSpPr>
                        <p:spPr>
                          <a:xfrm>
                            <a:off x="6731000" y="3060700"/>
                            <a:ext cx="292100" cy="317500"/>
                          </a:xfrm>
                          <a:prstGeom prst="rect">
                            <a:avLst/>
                          </a:prstGeom>
                          <a:solidFill>
                            <a:schemeClr val="bg1"/>
                          </a:solidFill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88" name="Rectangle 87"/>
                          <p:cNvSpPr/>
                          <p:nvPr/>
                        </p:nvSpPr>
                        <p:spPr>
                          <a:xfrm>
                            <a:off x="7023100" y="306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89" name="Rectangle 88"/>
                          <p:cNvSpPr/>
                          <p:nvPr/>
                        </p:nvSpPr>
                        <p:spPr>
                          <a:xfrm>
                            <a:off x="7315200" y="306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90" name="Rectangle 89"/>
                          <p:cNvSpPr/>
                          <p:nvPr/>
                        </p:nvSpPr>
                        <p:spPr>
                          <a:xfrm>
                            <a:off x="7607300" y="306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91" name="Rectangle 90"/>
                          <p:cNvSpPr/>
                          <p:nvPr/>
                        </p:nvSpPr>
                        <p:spPr>
                          <a:xfrm>
                            <a:off x="5562600" y="337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92" name="Rectangle 91"/>
                          <p:cNvSpPr/>
                          <p:nvPr/>
                        </p:nvSpPr>
                        <p:spPr>
                          <a:xfrm>
                            <a:off x="5854700" y="337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94" name="Rectangle 93"/>
                          <p:cNvSpPr/>
                          <p:nvPr/>
                        </p:nvSpPr>
                        <p:spPr>
                          <a:xfrm>
                            <a:off x="6438900" y="337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96" name="Rectangle 95"/>
                          <p:cNvSpPr/>
                          <p:nvPr/>
                        </p:nvSpPr>
                        <p:spPr>
                          <a:xfrm>
                            <a:off x="7023100" y="337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97" name="Rectangle 96"/>
                          <p:cNvSpPr/>
                          <p:nvPr/>
                        </p:nvSpPr>
                        <p:spPr>
                          <a:xfrm>
                            <a:off x="7315200" y="337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98" name="Rectangle 97"/>
                          <p:cNvSpPr/>
                          <p:nvPr/>
                        </p:nvSpPr>
                        <p:spPr>
                          <a:xfrm>
                            <a:off x="7607300" y="337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99" name="Rectangle 98"/>
                          <p:cNvSpPr/>
                          <p:nvPr/>
                        </p:nvSpPr>
                        <p:spPr>
                          <a:xfrm>
                            <a:off x="5562600" y="369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01" name="Rectangle 100"/>
                          <p:cNvSpPr/>
                          <p:nvPr/>
                        </p:nvSpPr>
                        <p:spPr>
                          <a:xfrm>
                            <a:off x="6146800" y="369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03" name="Rectangle 102"/>
                          <p:cNvSpPr/>
                          <p:nvPr/>
                        </p:nvSpPr>
                        <p:spPr>
                          <a:xfrm>
                            <a:off x="6731000" y="369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05" name="Rectangle 104"/>
                          <p:cNvSpPr/>
                          <p:nvPr/>
                        </p:nvSpPr>
                        <p:spPr>
                          <a:xfrm>
                            <a:off x="7315200" y="369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06" name="Rectangle 105"/>
                          <p:cNvSpPr/>
                          <p:nvPr/>
                        </p:nvSpPr>
                        <p:spPr>
                          <a:xfrm>
                            <a:off x="7607300" y="369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07" name="Rectangle 106"/>
                          <p:cNvSpPr/>
                          <p:nvPr/>
                        </p:nvSpPr>
                        <p:spPr>
                          <a:xfrm>
                            <a:off x="5562600" y="401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08" name="Rectangle 107"/>
                          <p:cNvSpPr/>
                          <p:nvPr/>
                        </p:nvSpPr>
                        <p:spPr>
                          <a:xfrm>
                            <a:off x="5854700" y="401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10" name="Rectangle 109"/>
                          <p:cNvSpPr/>
                          <p:nvPr/>
                        </p:nvSpPr>
                        <p:spPr>
                          <a:xfrm>
                            <a:off x="6438900" y="401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12" name="Rectangle 111"/>
                          <p:cNvSpPr/>
                          <p:nvPr/>
                        </p:nvSpPr>
                        <p:spPr>
                          <a:xfrm>
                            <a:off x="7023100" y="401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14" name="Rectangle 113"/>
                          <p:cNvSpPr/>
                          <p:nvPr/>
                        </p:nvSpPr>
                        <p:spPr>
                          <a:xfrm>
                            <a:off x="7607300" y="401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15" name="Rectangle 114"/>
                          <p:cNvSpPr/>
                          <p:nvPr/>
                        </p:nvSpPr>
                        <p:spPr>
                          <a:xfrm>
                            <a:off x="5562600" y="433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16" name="Rectangle 115"/>
                          <p:cNvSpPr/>
                          <p:nvPr/>
                        </p:nvSpPr>
                        <p:spPr>
                          <a:xfrm>
                            <a:off x="5854700" y="433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17" name="Rectangle 116"/>
                          <p:cNvSpPr/>
                          <p:nvPr/>
                        </p:nvSpPr>
                        <p:spPr>
                          <a:xfrm>
                            <a:off x="6146800" y="4330700"/>
                            <a:ext cx="292100" cy="317500"/>
                          </a:xfrm>
                          <a:prstGeom prst="rect">
                            <a:avLst/>
                          </a:prstGeom>
                          <a:solidFill>
                            <a:schemeClr val="tx2">
                              <a:lumMod val="40000"/>
                              <a:lumOff val="60000"/>
                            </a:schemeClr>
                          </a:solidFill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19" name="Rectangle 118"/>
                          <p:cNvSpPr/>
                          <p:nvPr/>
                        </p:nvSpPr>
                        <p:spPr>
                          <a:xfrm>
                            <a:off x="6731000" y="433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23" name="Rectangle 122"/>
                          <p:cNvSpPr/>
                          <p:nvPr/>
                        </p:nvSpPr>
                        <p:spPr>
                          <a:xfrm>
                            <a:off x="5562600" y="4648200"/>
                            <a:ext cx="292100" cy="317500"/>
                          </a:xfrm>
                          <a:prstGeom prst="rect">
                            <a:avLst/>
                          </a:prstGeom>
                          <a:solidFill>
                            <a:schemeClr val="accent1">
                              <a:lumMod val="60000"/>
                              <a:lumOff val="40000"/>
                            </a:schemeClr>
                          </a:solidFill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26" name="Rectangle 125"/>
                          <p:cNvSpPr/>
                          <p:nvPr/>
                        </p:nvSpPr>
                        <p:spPr>
                          <a:xfrm>
                            <a:off x="6438900" y="464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28" name="Rectangle 127"/>
                          <p:cNvSpPr/>
                          <p:nvPr/>
                        </p:nvSpPr>
                        <p:spPr>
                          <a:xfrm>
                            <a:off x="7023100" y="464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29" name="Rectangle 128"/>
                          <p:cNvSpPr/>
                          <p:nvPr/>
                        </p:nvSpPr>
                        <p:spPr>
                          <a:xfrm>
                            <a:off x="7315200" y="464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30" name="Rectangle 129"/>
                          <p:cNvSpPr/>
                          <p:nvPr/>
                        </p:nvSpPr>
                        <p:spPr>
                          <a:xfrm>
                            <a:off x="7607300" y="464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31" name="Rectangle 130"/>
                          <p:cNvSpPr/>
                          <p:nvPr/>
                        </p:nvSpPr>
                        <p:spPr>
                          <a:xfrm>
                            <a:off x="5562600" y="496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32" name="Rectangle 131"/>
                          <p:cNvSpPr/>
                          <p:nvPr/>
                        </p:nvSpPr>
                        <p:spPr>
                          <a:xfrm>
                            <a:off x="5854700" y="496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33" name="Rectangle 132"/>
                          <p:cNvSpPr/>
                          <p:nvPr/>
                        </p:nvSpPr>
                        <p:spPr>
                          <a:xfrm>
                            <a:off x="6146800" y="496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34" name="Rectangle 133"/>
                          <p:cNvSpPr/>
                          <p:nvPr/>
                        </p:nvSpPr>
                        <p:spPr>
                          <a:xfrm>
                            <a:off x="6438900" y="496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35" name="Rectangle 134"/>
                          <p:cNvSpPr/>
                          <p:nvPr/>
                        </p:nvSpPr>
                        <p:spPr>
                          <a:xfrm>
                            <a:off x="6731000" y="496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36" name="Rectangle 135"/>
                          <p:cNvSpPr/>
                          <p:nvPr/>
                        </p:nvSpPr>
                        <p:spPr>
                          <a:xfrm>
                            <a:off x="7023100" y="4965700"/>
                            <a:ext cx="292100" cy="317500"/>
                          </a:xfrm>
                          <a:prstGeom prst="rect">
                            <a:avLst/>
                          </a:prstGeom>
                          <a:solidFill>
                            <a:schemeClr val="tx2">
                              <a:lumMod val="40000"/>
                              <a:lumOff val="60000"/>
                            </a:schemeClr>
                          </a:solidFill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37" name="Rectangle 136"/>
                          <p:cNvSpPr/>
                          <p:nvPr/>
                        </p:nvSpPr>
                        <p:spPr>
                          <a:xfrm>
                            <a:off x="7315200" y="496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38" name="Rectangle 137"/>
                          <p:cNvSpPr/>
                          <p:nvPr/>
                        </p:nvSpPr>
                        <p:spPr>
                          <a:xfrm>
                            <a:off x="7607300" y="496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</p:grpSp>
                  </p:grpSp>
                </p:grpSp>
              </p:grpSp>
            </p:grpSp>
          </p:grpSp>
        </p:grpSp>
        <p:sp>
          <p:nvSpPr>
            <p:cNvPr id="141" name="Rectangle 140"/>
            <p:cNvSpPr/>
            <p:nvPr/>
          </p:nvSpPr>
          <p:spPr>
            <a:xfrm>
              <a:off x="6146800" y="4064000"/>
              <a:ext cx="292100" cy="317500"/>
            </a:xfrm>
            <a:prstGeom prst="rect">
              <a:avLst/>
            </a:prstGeom>
            <a:solidFill>
              <a:schemeClr val="bg1"/>
            </a:solidFill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t" anchorCtr="0"/>
            <a:lstStyle/>
            <a:p>
              <a:pPr algn="ctr"/>
              <a:endPara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xmlns="" val="11608306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Reading Block Into Buffer Cache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990600"/>
            <a:ext cx="8239125" cy="5181600"/>
          </a:xfrm>
        </p:spPr>
        <p:txBody>
          <a:bodyPr>
            <a:normAutofit/>
          </a:bodyPr>
          <a:lstStyle/>
          <a:p>
            <a:r>
              <a:rPr lang="en-US" sz="2000" dirty="0" smtClean="0"/>
              <a:t>Get new buffer header (from free list)</a:t>
            </a:r>
          </a:p>
          <a:p>
            <a:r>
              <a:rPr lang="en-US" sz="2000" dirty="0" smtClean="0"/>
              <a:t>Label with data block address and attach to CBC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354ABE3-2555-AC48-921D-BBEF8BC4B0C9}" type="slidenum">
              <a:rPr lang="en-US" smtClean="0"/>
              <a:pPr/>
              <a:t>48</a:t>
            </a:fld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559707" y="1839686"/>
            <a:ext cx="990600" cy="636814"/>
          </a:xfrm>
          <a:prstGeom prst="rect">
            <a:avLst/>
          </a:prstGeom>
          <a:solidFill>
            <a:schemeClr val="bg1"/>
          </a:solidFill>
          <a:ln w="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40" tIns="91440" rIns="91440" bIns="91440" rtlCol="0" anchor="t" anchorCtr="0"/>
          <a:lstStyle/>
          <a:p>
            <a:pPr algn="ctr">
              <a:buNone/>
            </a:pPr>
            <a:r>
              <a:rPr lang="en-US" sz="1500" b="1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Latches</a:t>
            </a:r>
          </a:p>
        </p:txBody>
      </p:sp>
      <p:sp>
        <p:nvSpPr>
          <p:cNvPr id="8" name="Rectangle 7"/>
          <p:cNvSpPr/>
          <p:nvPr/>
        </p:nvSpPr>
        <p:spPr>
          <a:xfrm>
            <a:off x="1659164" y="1839686"/>
            <a:ext cx="990600" cy="636814"/>
          </a:xfrm>
          <a:prstGeom prst="rect">
            <a:avLst/>
          </a:prstGeom>
          <a:solidFill>
            <a:schemeClr val="bg1"/>
          </a:solidFill>
          <a:ln w="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40" tIns="91440" rIns="91440" bIns="91440" rtlCol="0" anchor="t" anchorCtr="0"/>
          <a:lstStyle/>
          <a:p>
            <a:pPr algn="ctr">
              <a:buNone/>
            </a:pPr>
            <a:r>
              <a:rPr lang="en-US" sz="1500" b="1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Hash Buckets</a:t>
            </a:r>
          </a:p>
        </p:txBody>
      </p:sp>
      <p:grpSp>
        <p:nvGrpSpPr>
          <p:cNvPr id="12" name="Group 155"/>
          <p:cNvGrpSpPr/>
          <p:nvPr/>
        </p:nvGrpSpPr>
        <p:grpSpPr>
          <a:xfrm>
            <a:off x="635907" y="2667000"/>
            <a:ext cx="2013857" cy="3048000"/>
            <a:chOff x="838200" y="2667000"/>
            <a:chExt cx="2013857" cy="3048000"/>
          </a:xfrm>
        </p:grpSpPr>
        <p:sp>
          <p:nvSpPr>
            <p:cNvPr id="5" name="Oval 4"/>
            <p:cNvSpPr/>
            <p:nvPr/>
          </p:nvSpPr>
          <p:spPr>
            <a:xfrm>
              <a:off x="838200" y="3886200"/>
              <a:ext cx="838200" cy="609600"/>
            </a:xfrm>
            <a:prstGeom prst="ellipse">
              <a:avLst/>
            </a:prstGeom>
            <a:solidFill>
              <a:srgbClr val="00206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t" anchorCtr="0"/>
            <a:lstStyle/>
            <a:p>
              <a:pPr algn="ctr">
                <a:buNone/>
              </a:pPr>
              <a:r>
                <a:rPr lang="en-US" sz="1500" b="1" dirty="0" smtClean="0">
                  <a:solidFill>
                    <a:schemeClr val="bg1"/>
                  </a:solidFill>
                  <a:latin typeface="Courier New" pitchFamily="49" charset="0"/>
                  <a:cs typeface="Courier New" pitchFamily="49" charset="0"/>
                </a:rPr>
                <a:t>L 1</a:t>
              </a:r>
            </a:p>
          </p:txBody>
        </p:sp>
        <p:sp>
          <p:nvSpPr>
            <p:cNvPr id="6" name="Rectangle 5"/>
            <p:cNvSpPr/>
            <p:nvPr/>
          </p:nvSpPr>
          <p:spPr>
            <a:xfrm>
              <a:off x="1981200" y="2667000"/>
              <a:ext cx="762000" cy="533400"/>
            </a:xfrm>
            <a:prstGeom prst="rect">
              <a:avLst/>
            </a:prstGeom>
            <a:solidFill>
              <a:srgbClr val="FFFF99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ctr" anchorCtr="0"/>
            <a:lstStyle/>
            <a:p>
              <a:pPr algn="ctr">
                <a:buNone/>
              </a:pPr>
              <a:r>
                <a:rPr lang="en-US" sz="1500" dirty="0" smtClean="0">
                  <a:solidFill>
                    <a:schemeClr val="tx1"/>
                  </a:solidFill>
                  <a:latin typeface="Courier New" pitchFamily="49" charset="0"/>
                  <a:cs typeface="Courier New" pitchFamily="49" charset="0"/>
                </a:rPr>
                <a:t>HB 1</a:t>
              </a:r>
            </a:p>
          </p:txBody>
        </p:sp>
        <p:sp>
          <p:nvSpPr>
            <p:cNvPr id="9" name="Rectangle 8"/>
            <p:cNvSpPr/>
            <p:nvPr/>
          </p:nvSpPr>
          <p:spPr>
            <a:xfrm>
              <a:off x="1981200" y="3352800"/>
              <a:ext cx="762000" cy="533400"/>
            </a:xfrm>
            <a:prstGeom prst="rect">
              <a:avLst/>
            </a:prstGeom>
            <a:solidFill>
              <a:srgbClr val="00206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ctr" anchorCtr="0"/>
            <a:lstStyle/>
            <a:p>
              <a:pPr algn="ctr">
                <a:buNone/>
              </a:pPr>
              <a:r>
                <a:rPr lang="en-US" sz="1500" b="1" dirty="0" smtClean="0">
                  <a:solidFill>
                    <a:schemeClr val="bg1"/>
                  </a:solidFill>
                  <a:latin typeface="Courier New" pitchFamily="49" charset="0"/>
                  <a:cs typeface="Courier New" pitchFamily="49" charset="0"/>
                </a:rPr>
                <a:t>HB 2</a:t>
              </a:r>
            </a:p>
          </p:txBody>
        </p:sp>
        <p:sp>
          <p:nvSpPr>
            <p:cNvPr id="10" name="Rectangle 9"/>
            <p:cNvSpPr/>
            <p:nvPr/>
          </p:nvSpPr>
          <p:spPr>
            <a:xfrm>
              <a:off x="1981200" y="4495800"/>
              <a:ext cx="762000" cy="533400"/>
            </a:xfrm>
            <a:prstGeom prst="rect">
              <a:avLst/>
            </a:prstGeom>
            <a:solidFill>
              <a:srgbClr val="FFFF99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ctr" anchorCtr="0"/>
            <a:lstStyle/>
            <a:p>
              <a:pPr algn="ctr">
                <a:buNone/>
              </a:pPr>
              <a:r>
                <a:rPr lang="en-US" sz="1500" dirty="0" smtClean="0">
                  <a:solidFill>
                    <a:schemeClr val="tx1"/>
                  </a:solidFill>
                  <a:latin typeface="Courier New" pitchFamily="49" charset="0"/>
                  <a:cs typeface="Courier New" pitchFamily="49" charset="0"/>
                </a:rPr>
                <a:t>HB 31</a:t>
              </a:r>
            </a:p>
          </p:txBody>
        </p:sp>
        <p:sp>
          <p:nvSpPr>
            <p:cNvPr id="11" name="Rectangle 10"/>
            <p:cNvSpPr/>
            <p:nvPr/>
          </p:nvSpPr>
          <p:spPr>
            <a:xfrm>
              <a:off x="1981200" y="5181600"/>
              <a:ext cx="762000" cy="533400"/>
            </a:xfrm>
            <a:prstGeom prst="rect">
              <a:avLst/>
            </a:prstGeom>
            <a:solidFill>
              <a:srgbClr val="FFFF99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ctr" anchorCtr="0"/>
            <a:lstStyle/>
            <a:p>
              <a:pPr algn="ctr">
                <a:buNone/>
              </a:pPr>
              <a:r>
                <a:rPr lang="en-US" sz="1500" dirty="0" smtClean="0">
                  <a:solidFill>
                    <a:schemeClr val="tx1"/>
                  </a:solidFill>
                  <a:latin typeface="Courier New" pitchFamily="49" charset="0"/>
                  <a:cs typeface="Courier New" pitchFamily="49" charset="0"/>
                </a:rPr>
                <a:t>HB 32</a:t>
              </a:r>
            </a:p>
          </p:txBody>
        </p:sp>
        <p:sp>
          <p:nvSpPr>
            <p:cNvPr id="14" name="Rectangle 13"/>
            <p:cNvSpPr/>
            <p:nvPr/>
          </p:nvSpPr>
          <p:spPr>
            <a:xfrm>
              <a:off x="1861457" y="3989614"/>
              <a:ext cx="990600" cy="391886"/>
            </a:xfrm>
            <a:prstGeom prst="rect">
              <a:avLst/>
            </a:prstGeom>
            <a:solidFill>
              <a:schemeClr val="bg1"/>
            </a:solidFill>
            <a:ln w="0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t" anchorCtr="0"/>
            <a:lstStyle/>
            <a:p>
              <a:pPr algn="ctr">
                <a:buNone/>
              </a:pPr>
              <a:r>
                <a:rPr lang="en-US" sz="1500" b="1" dirty="0" smtClean="0">
                  <a:solidFill>
                    <a:schemeClr val="tx1"/>
                  </a:solidFill>
                  <a:latin typeface="Courier New" pitchFamily="49" charset="0"/>
                  <a:cs typeface="Courier New" pitchFamily="49" charset="0"/>
                </a:rPr>
                <a:t>. . .</a:t>
              </a:r>
            </a:p>
          </p:txBody>
        </p:sp>
        <p:cxnSp>
          <p:nvCxnSpPr>
            <p:cNvPr id="22" name="Straight Connector 21"/>
            <p:cNvCxnSpPr>
              <a:stCxn id="5" idx="6"/>
              <a:endCxn id="6" idx="1"/>
            </p:cNvCxnSpPr>
            <p:nvPr/>
          </p:nvCxnSpPr>
          <p:spPr>
            <a:xfrm flipV="1">
              <a:off x="1676400" y="2933700"/>
              <a:ext cx="304800" cy="1257300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>
              <a:endCxn id="9" idx="1"/>
            </p:cNvCxnSpPr>
            <p:nvPr/>
          </p:nvCxnSpPr>
          <p:spPr>
            <a:xfrm rot="5400000" flipH="1" flipV="1">
              <a:off x="1543050" y="3752850"/>
              <a:ext cx="571500" cy="304800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/>
            <p:cNvCxnSpPr>
              <a:stCxn id="5" idx="6"/>
              <a:endCxn id="10" idx="1"/>
            </p:cNvCxnSpPr>
            <p:nvPr/>
          </p:nvCxnSpPr>
          <p:spPr>
            <a:xfrm>
              <a:off x="1676400" y="4191000"/>
              <a:ext cx="304800" cy="571500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/>
            <p:cNvCxnSpPr>
              <a:stCxn id="5" idx="6"/>
              <a:endCxn id="11" idx="1"/>
            </p:cNvCxnSpPr>
            <p:nvPr/>
          </p:nvCxnSpPr>
          <p:spPr>
            <a:xfrm>
              <a:off x="1676400" y="4191000"/>
              <a:ext cx="304800" cy="1257300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3" name="Group 39"/>
          <p:cNvGrpSpPr/>
          <p:nvPr/>
        </p:nvGrpSpPr>
        <p:grpSpPr>
          <a:xfrm>
            <a:off x="2540907" y="2748643"/>
            <a:ext cx="685800" cy="342900"/>
            <a:chOff x="2743200" y="3015343"/>
            <a:chExt cx="685800" cy="342900"/>
          </a:xfrm>
        </p:grpSpPr>
        <p:sp>
          <p:nvSpPr>
            <p:cNvPr id="15" name="Rectangle 14"/>
            <p:cNvSpPr/>
            <p:nvPr/>
          </p:nvSpPr>
          <p:spPr>
            <a:xfrm>
              <a:off x="3048000" y="3015343"/>
              <a:ext cx="381000" cy="342900"/>
            </a:xfrm>
            <a:prstGeom prst="rect">
              <a:avLst/>
            </a:prstGeom>
            <a:solidFill>
              <a:srgbClr val="92D05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t" anchorCtr="0"/>
            <a:lstStyle/>
            <a:p>
              <a:pPr algn="ctr">
                <a:buNone/>
              </a:pPr>
              <a:endPara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endParaRPr>
            </a:p>
          </p:txBody>
        </p:sp>
        <p:cxnSp>
          <p:nvCxnSpPr>
            <p:cNvPr id="34" name="Straight Arrow Connector 33"/>
            <p:cNvCxnSpPr/>
            <p:nvPr/>
          </p:nvCxnSpPr>
          <p:spPr>
            <a:xfrm>
              <a:off x="2743200" y="3117850"/>
              <a:ext cx="311150" cy="1588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Arrow Connector 37"/>
            <p:cNvCxnSpPr/>
            <p:nvPr/>
          </p:nvCxnSpPr>
          <p:spPr>
            <a:xfrm rot="10800000">
              <a:off x="2743200" y="3257551"/>
              <a:ext cx="304800" cy="681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6" name="Group 40"/>
          <p:cNvGrpSpPr/>
          <p:nvPr/>
        </p:nvGrpSpPr>
        <p:grpSpPr>
          <a:xfrm>
            <a:off x="2534556" y="3448050"/>
            <a:ext cx="685800" cy="342900"/>
            <a:chOff x="2743200" y="3015343"/>
            <a:chExt cx="685800" cy="342900"/>
          </a:xfrm>
        </p:grpSpPr>
        <p:sp>
          <p:nvSpPr>
            <p:cNvPr id="42" name="Rectangle 41"/>
            <p:cNvSpPr/>
            <p:nvPr/>
          </p:nvSpPr>
          <p:spPr>
            <a:xfrm>
              <a:off x="3048000" y="3015343"/>
              <a:ext cx="381000" cy="342900"/>
            </a:xfrm>
            <a:prstGeom prst="rect">
              <a:avLst/>
            </a:prstGeom>
            <a:solidFill>
              <a:srgbClr val="00206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t" anchorCtr="0"/>
            <a:lstStyle/>
            <a:p>
              <a:pPr algn="ctr">
                <a:buNone/>
              </a:pPr>
              <a:endPara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endParaRPr>
            </a:p>
          </p:txBody>
        </p:sp>
        <p:cxnSp>
          <p:nvCxnSpPr>
            <p:cNvPr id="43" name="Straight Arrow Connector 42"/>
            <p:cNvCxnSpPr/>
            <p:nvPr/>
          </p:nvCxnSpPr>
          <p:spPr>
            <a:xfrm>
              <a:off x="2743200" y="3117850"/>
              <a:ext cx="311150" cy="1588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Arrow Connector 43"/>
            <p:cNvCxnSpPr/>
            <p:nvPr/>
          </p:nvCxnSpPr>
          <p:spPr>
            <a:xfrm rot="10800000">
              <a:off x="2743200" y="3257551"/>
              <a:ext cx="304800" cy="681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7" name="Group 44"/>
          <p:cNvGrpSpPr/>
          <p:nvPr/>
        </p:nvGrpSpPr>
        <p:grpSpPr>
          <a:xfrm>
            <a:off x="2540907" y="4591050"/>
            <a:ext cx="685800" cy="342900"/>
            <a:chOff x="2743200" y="3015343"/>
            <a:chExt cx="685800" cy="342900"/>
          </a:xfrm>
        </p:grpSpPr>
        <p:sp>
          <p:nvSpPr>
            <p:cNvPr id="46" name="Rectangle 45"/>
            <p:cNvSpPr/>
            <p:nvPr/>
          </p:nvSpPr>
          <p:spPr>
            <a:xfrm>
              <a:off x="3048000" y="3015343"/>
              <a:ext cx="381000" cy="342900"/>
            </a:xfrm>
            <a:prstGeom prst="rect">
              <a:avLst/>
            </a:prstGeom>
            <a:solidFill>
              <a:srgbClr val="92D05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t" anchorCtr="0"/>
            <a:lstStyle/>
            <a:p>
              <a:pPr algn="ctr">
                <a:buNone/>
              </a:pPr>
              <a:endPara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endParaRPr>
            </a:p>
          </p:txBody>
        </p:sp>
        <p:cxnSp>
          <p:nvCxnSpPr>
            <p:cNvPr id="47" name="Straight Arrow Connector 46"/>
            <p:cNvCxnSpPr/>
            <p:nvPr/>
          </p:nvCxnSpPr>
          <p:spPr>
            <a:xfrm>
              <a:off x="2743200" y="3117850"/>
              <a:ext cx="311150" cy="1588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Arrow Connector 47"/>
            <p:cNvCxnSpPr/>
            <p:nvPr/>
          </p:nvCxnSpPr>
          <p:spPr>
            <a:xfrm rot="10800000">
              <a:off x="2743200" y="3257551"/>
              <a:ext cx="304800" cy="681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8" name="Group 48"/>
          <p:cNvGrpSpPr/>
          <p:nvPr/>
        </p:nvGrpSpPr>
        <p:grpSpPr>
          <a:xfrm>
            <a:off x="2540907" y="5276850"/>
            <a:ext cx="685800" cy="342900"/>
            <a:chOff x="2743200" y="3015343"/>
            <a:chExt cx="685800" cy="342900"/>
          </a:xfrm>
        </p:grpSpPr>
        <p:sp>
          <p:nvSpPr>
            <p:cNvPr id="50" name="Rectangle 49"/>
            <p:cNvSpPr/>
            <p:nvPr/>
          </p:nvSpPr>
          <p:spPr>
            <a:xfrm>
              <a:off x="3048000" y="3015343"/>
              <a:ext cx="381000" cy="342900"/>
            </a:xfrm>
            <a:prstGeom prst="rect">
              <a:avLst/>
            </a:prstGeom>
            <a:solidFill>
              <a:srgbClr val="92D05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t" anchorCtr="0"/>
            <a:lstStyle/>
            <a:p>
              <a:pPr algn="ctr">
                <a:buNone/>
              </a:pPr>
              <a:endPara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endParaRPr>
            </a:p>
          </p:txBody>
        </p:sp>
        <p:cxnSp>
          <p:nvCxnSpPr>
            <p:cNvPr id="51" name="Straight Arrow Connector 50"/>
            <p:cNvCxnSpPr/>
            <p:nvPr/>
          </p:nvCxnSpPr>
          <p:spPr>
            <a:xfrm>
              <a:off x="2743200" y="3117850"/>
              <a:ext cx="311150" cy="1588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Arrow Connector 51"/>
            <p:cNvCxnSpPr/>
            <p:nvPr/>
          </p:nvCxnSpPr>
          <p:spPr>
            <a:xfrm rot="10800000">
              <a:off x="2743200" y="3257551"/>
              <a:ext cx="304800" cy="681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2" name="Rectangle 61"/>
          <p:cNvSpPr/>
          <p:nvPr/>
        </p:nvSpPr>
        <p:spPr>
          <a:xfrm>
            <a:off x="2731407" y="1839686"/>
            <a:ext cx="990600" cy="636814"/>
          </a:xfrm>
          <a:prstGeom prst="rect">
            <a:avLst/>
          </a:prstGeom>
          <a:solidFill>
            <a:schemeClr val="bg1"/>
          </a:solidFill>
          <a:ln w="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40" tIns="91440" rIns="91440" bIns="91440" rtlCol="0" anchor="t" anchorCtr="0"/>
          <a:lstStyle/>
          <a:p>
            <a:pPr algn="ctr">
              <a:buNone/>
            </a:pPr>
            <a:r>
              <a:rPr lang="en-US" sz="1500" b="1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Buffer Headers</a:t>
            </a:r>
          </a:p>
        </p:txBody>
      </p:sp>
      <p:cxnSp>
        <p:nvCxnSpPr>
          <p:cNvPr id="140" name="Straight Arrow Connector 139"/>
          <p:cNvCxnSpPr>
            <a:stCxn id="15" idx="3"/>
            <a:endCxn id="113" idx="1"/>
          </p:cNvCxnSpPr>
          <p:nvPr/>
        </p:nvCxnSpPr>
        <p:spPr>
          <a:xfrm>
            <a:off x="3226707" y="2920093"/>
            <a:ext cx="4088493" cy="1257300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2" name="Straight Arrow Connector 141"/>
          <p:cNvCxnSpPr>
            <a:stCxn id="42" idx="3"/>
            <a:endCxn id="123" idx="1"/>
          </p:cNvCxnSpPr>
          <p:nvPr/>
        </p:nvCxnSpPr>
        <p:spPr>
          <a:xfrm>
            <a:off x="3220356" y="3619500"/>
            <a:ext cx="2342244" cy="1192893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6" name="Straight Arrow Connector 145"/>
          <p:cNvCxnSpPr>
            <a:stCxn id="46" idx="3"/>
            <a:endCxn id="76" idx="1"/>
          </p:cNvCxnSpPr>
          <p:nvPr/>
        </p:nvCxnSpPr>
        <p:spPr>
          <a:xfrm flipV="1">
            <a:off x="3226707" y="2907393"/>
            <a:ext cx="2627993" cy="1855107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8" name="Straight Arrow Connector 147"/>
          <p:cNvCxnSpPr>
            <a:stCxn id="50" idx="3"/>
            <a:endCxn id="136" idx="1"/>
          </p:cNvCxnSpPr>
          <p:nvPr/>
        </p:nvCxnSpPr>
        <p:spPr>
          <a:xfrm flipV="1">
            <a:off x="3226707" y="5129893"/>
            <a:ext cx="3796393" cy="318407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9" name="Rectangle 138"/>
          <p:cNvSpPr/>
          <p:nvPr/>
        </p:nvSpPr>
        <p:spPr>
          <a:xfrm>
            <a:off x="5448300" y="1839686"/>
            <a:ext cx="2619936" cy="636814"/>
          </a:xfrm>
          <a:prstGeom prst="rect">
            <a:avLst/>
          </a:prstGeom>
          <a:solidFill>
            <a:schemeClr val="bg1"/>
          </a:solidFill>
          <a:ln w="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40" tIns="91440" rIns="91440" bIns="91440" rtlCol="0" anchor="t" anchorCtr="0"/>
          <a:lstStyle/>
          <a:p>
            <a:pPr algn="ctr">
              <a:buNone/>
            </a:pPr>
            <a:r>
              <a:rPr lang="en-US" sz="1500" b="1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Data Blocks</a:t>
            </a:r>
          </a:p>
        </p:txBody>
      </p:sp>
      <p:grpSp>
        <p:nvGrpSpPr>
          <p:cNvPr id="19" name="Group 142"/>
          <p:cNvGrpSpPr/>
          <p:nvPr/>
        </p:nvGrpSpPr>
        <p:grpSpPr>
          <a:xfrm>
            <a:off x="5562600" y="2748643"/>
            <a:ext cx="2336800" cy="2540000"/>
            <a:chOff x="5562600" y="2476500"/>
            <a:chExt cx="2336800" cy="2540000"/>
          </a:xfrm>
        </p:grpSpPr>
        <p:grpSp>
          <p:nvGrpSpPr>
            <p:cNvPr id="20" name="Group 154"/>
            <p:cNvGrpSpPr/>
            <p:nvPr/>
          </p:nvGrpSpPr>
          <p:grpSpPr>
            <a:xfrm>
              <a:off x="5562600" y="2476500"/>
              <a:ext cx="2336800" cy="2540000"/>
              <a:chOff x="5562600" y="2743200"/>
              <a:chExt cx="2336800" cy="2540000"/>
            </a:xfrm>
          </p:grpSpPr>
          <p:sp>
            <p:nvSpPr>
              <p:cNvPr id="120" name="Rectangle 119"/>
              <p:cNvSpPr/>
              <p:nvPr/>
            </p:nvSpPr>
            <p:spPr>
              <a:xfrm>
                <a:off x="7023100" y="4330700"/>
                <a:ext cx="292100" cy="317500"/>
              </a:xfrm>
              <a:prstGeom prst="rect">
                <a:avLst/>
              </a:prstGeom>
              <a:noFill/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lIns="91440" tIns="91440" rIns="91440" bIns="91440" rtlCol="0" anchor="t" anchorCtr="0"/>
              <a:lstStyle/>
              <a:p>
                <a:pPr algn="ctr">
                  <a:buNone/>
                </a:pPr>
                <a:endParaRPr lang="en-US" sz="1500" dirty="0" smtClean="0">
                  <a:solidFill>
                    <a:schemeClr val="tx1"/>
                  </a:solidFill>
                  <a:latin typeface="Courier New" pitchFamily="49" charset="0"/>
                  <a:cs typeface="Courier New" pitchFamily="49" charset="0"/>
                </a:endParaRPr>
              </a:p>
            </p:txBody>
          </p:sp>
          <p:grpSp>
            <p:nvGrpSpPr>
              <p:cNvPr id="21" name="Group 153"/>
              <p:cNvGrpSpPr/>
              <p:nvPr/>
            </p:nvGrpSpPr>
            <p:grpSpPr>
              <a:xfrm>
                <a:off x="5562600" y="2743200"/>
                <a:ext cx="2336800" cy="2540000"/>
                <a:chOff x="5562600" y="2743200"/>
                <a:chExt cx="2336800" cy="2540000"/>
              </a:xfrm>
            </p:grpSpPr>
            <p:sp>
              <p:nvSpPr>
                <p:cNvPr id="100" name="Rectangle 99"/>
                <p:cNvSpPr/>
                <p:nvPr/>
              </p:nvSpPr>
              <p:spPr>
                <a:xfrm>
                  <a:off x="5854700" y="3695700"/>
                  <a:ext cx="292100" cy="317500"/>
                </a:xfrm>
                <a:prstGeom prst="rect">
                  <a:avLst/>
                </a:prstGeom>
                <a:noFill/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lIns="91440" tIns="91440" rIns="91440" bIns="91440" rtlCol="0" anchor="t" anchorCtr="0"/>
                <a:lstStyle/>
                <a:p>
                  <a:pPr algn="ctr">
                    <a:buNone/>
                  </a:pPr>
                  <a:endParaRPr lang="en-US" sz="1500" dirty="0" smtClean="0">
                    <a:solidFill>
                      <a:schemeClr val="tx1"/>
                    </a:solidFill>
                    <a:latin typeface="Courier New" pitchFamily="49" charset="0"/>
                    <a:cs typeface="Courier New" pitchFamily="49" charset="0"/>
                  </a:endParaRPr>
                </a:p>
              </p:txBody>
            </p:sp>
            <p:sp>
              <p:nvSpPr>
                <p:cNvPr id="102" name="Rectangle 101"/>
                <p:cNvSpPr/>
                <p:nvPr/>
              </p:nvSpPr>
              <p:spPr>
                <a:xfrm>
                  <a:off x="6438900" y="3695700"/>
                  <a:ext cx="292100" cy="317500"/>
                </a:xfrm>
                <a:prstGeom prst="rect">
                  <a:avLst/>
                </a:prstGeom>
                <a:noFill/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lIns="91440" tIns="91440" rIns="91440" bIns="91440" rtlCol="0" anchor="t" anchorCtr="0"/>
                <a:lstStyle/>
                <a:p>
                  <a:pPr algn="ctr">
                    <a:buNone/>
                  </a:pPr>
                  <a:endParaRPr lang="en-US" sz="1500" dirty="0" smtClean="0">
                    <a:solidFill>
                      <a:schemeClr val="tx1"/>
                    </a:solidFill>
                    <a:latin typeface="Courier New" pitchFamily="49" charset="0"/>
                    <a:cs typeface="Courier New" pitchFamily="49" charset="0"/>
                  </a:endParaRPr>
                </a:p>
              </p:txBody>
            </p:sp>
            <p:sp>
              <p:nvSpPr>
                <p:cNvPr id="109" name="Rectangle 108"/>
                <p:cNvSpPr/>
                <p:nvPr/>
              </p:nvSpPr>
              <p:spPr>
                <a:xfrm>
                  <a:off x="6146800" y="4013200"/>
                  <a:ext cx="292100" cy="317500"/>
                </a:xfrm>
                <a:prstGeom prst="rect">
                  <a:avLst/>
                </a:prstGeom>
                <a:noFill/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lIns="91440" tIns="91440" rIns="91440" bIns="91440" rtlCol="0" anchor="t" anchorCtr="0"/>
                <a:lstStyle/>
                <a:p>
                  <a:pPr algn="ctr">
                    <a:buNone/>
                  </a:pPr>
                  <a:endParaRPr lang="en-US" sz="1500" dirty="0" smtClean="0">
                    <a:solidFill>
                      <a:schemeClr val="tx1"/>
                    </a:solidFill>
                    <a:latin typeface="Courier New" pitchFamily="49" charset="0"/>
                    <a:cs typeface="Courier New" pitchFamily="49" charset="0"/>
                  </a:endParaRPr>
                </a:p>
              </p:txBody>
            </p:sp>
            <p:grpSp>
              <p:nvGrpSpPr>
                <p:cNvPr id="23" name="Group 152"/>
                <p:cNvGrpSpPr/>
                <p:nvPr/>
              </p:nvGrpSpPr>
              <p:grpSpPr>
                <a:xfrm>
                  <a:off x="5562600" y="2743200"/>
                  <a:ext cx="2336800" cy="2540000"/>
                  <a:chOff x="5562600" y="2743200"/>
                  <a:chExt cx="2336800" cy="2540000"/>
                </a:xfrm>
              </p:grpSpPr>
              <p:sp>
                <p:nvSpPr>
                  <p:cNvPr id="118" name="Rectangle 117"/>
                  <p:cNvSpPr/>
                  <p:nvPr/>
                </p:nvSpPr>
                <p:spPr>
                  <a:xfrm>
                    <a:off x="6438900" y="4330700"/>
                    <a:ext cx="292100" cy="317500"/>
                  </a:xfrm>
                  <a:prstGeom prst="rect">
                    <a:avLst/>
                  </a:prstGeom>
                  <a:noFill/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91440" tIns="91440" rIns="91440" bIns="91440" rtlCol="0" anchor="t" anchorCtr="0"/>
                  <a:lstStyle/>
                  <a:p>
                    <a:pPr algn="ctr">
                      <a:buNone/>
                    </a:pPr>
                    <a:endParaRPr lang="en-US" sz="1500" dirty="0" smtClean="0">
                      <a:solidFill>
                        <a:schemeClr val="tx1"/>
                      </a:solidFill>
                      <a:latin typeface="Courier New" pitchFamily="49" charset="0"/>
                      <a:cs typeface="Courier New" pitchFamily="49" charset="0"/>
                    </a:endParaRPr>
                  </a:p>
                </p:txBody>
              </p:sp>
              <p:sp>
                <p:nvSpPr>
                  <p:cNvPr id="124" name="Rectangle 123"/>
                  <p:cNvSpPr/>
                  <p:nvPr/>
                </p:nvSpPr>
                <p:spPr>
                  <a:xfrm>
                    <a:off x="5854700" y="4648200"/>
                    <a:ext cx="292100" cy="317500"/>
                  </a:xfrm>
                  <a:prstGeom prst="rect">
                    <a:avLst/>
                  </a:prstGeom>
                  <a:noFill/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91440" tIns="91440" rIns="91440" bIns="91440" rtlCol="0" anchor="t" anchorCtr="0"/>
                  <a:lstStyle/>
                  <a:p>
                    <a:pPr algn="ctr">
                      <a:buNone/>
                    </a:pPr>
                    <a:endParaRPr lang="en-US" sz="1500" dirty="0" smtClean="0">
                      <a:solidFill>
                        <a:schemeClr val="tx1"/>
                      </a:solidFill>
                      <a:latin typeface="Courier New" pitchFamily="49" charset="0"/>
                      <a:cs typeface="Courier New" pitchFamily="49" charset="0"/>
                    </a:endParaRPr>
                  </a:p>
                </p:txBody>
              </p:sp>
              <p:sp>
                <p:nvSpPr>
                  <p:cNvPr id="125" name="Rectangle 124"/>
                  <p:cNvSpPr/>
                  <p:nvPr/>
                </p:nvSpPr>
                <p:spPr>
                  <a:xfrm>
                    <a:off x="6146800" y="4648200"/>
                    <a:ext cx="292100" cy="317500"/>
                  </a:xfrm>
                  <a:prstGeom prst="rect">
                    <a:avLst/>
                  </a:prstGeom>
                  <a:noFill/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91440" tIns="91440" rIns="91440" bIns="91440" rtlCol="0" anchor="t" anchorCtr="0"/>
                  <a:lstStyle/>
                  <a:p>
                    <a:pPr algn="ctr">
                      <a:buNone/>
                    </a:pPr>
                    <a:endParaRPr lang="en-US" sz="1500" dirty="0" smtClean="0">
                      <a:solidFill>
                        <a:schemeClr val="tx1"/>
                      </a:solidFill>
                      <a:latin typeface="Courier New" pitchFamily="49" charset="0"/>
                      <a:cs typeface="Courier New" pitchFamily="49" charset="0"/>
                    </a:endParaRPr>
                  </a:p>
                </p:txBody>
              </p:sp>
              <p:sp>
                <p:nvSpPr>
                  <p:cNvPr id="127" name="Rectangle 126"/>
                  <p:cNvSpPr/>
                  <p:nvPr/>
                </p:nvSpPr>
                <p:spPr>
                  <a:xfrm>
                    <a:off x="6731000" y="4648200"/>
                    <a:ext cx="292100" cy="317500"/>
                  </a:xfrm>
                  <a:prstGeom prst="rect">
                    <a:avLst/>
                  </a:prstGeom>
                  <a:noFill/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91440" tIns="91440" rIns="91440" bIns="91440" rtlCol="0" anchor="t" anchorCtr="0"/>
                  <a:lstStyle/>
                  <a:p>
                    <a:pPr algn="ctr">
                      <a:buNone/>
                    </a:pPr>
                    <a:endParaRPr lang="en-US" sz="1500" dirty="0" smtClean="0">
                      <a:solidFill>
                        <a:schemeClr val="tx1"/>
                      </a:solidFill>
                      <a:latin typeface="Courier New" pitchFamily="49" charset="0"/>
                      <a:cs typeface="Courier New" pitchFamily="49" charset="0"/>
                    </a:endParaRPr>
                  </a:p>
                </p:txBody>
              </p:sp>
              <p:grpSp>
                <p:nvGrpSpPr>
                  <p:cNvPr id="25" name="Group 151"/>
                  <p:cNvGrpSpPr/>
                  <p:nvPr/>
                </p:nvGrpSpPr>
                <p:grpSpPr>
                  <a:xfrm>
                    <a:off x="5562600" y="2743200"/>
                    <a:ext cx="2336800" cy="2540000"/>
                    <a:chOff x="5562600" y="2743200"/>
                    <a:chExt cx="2336800" cy="2540000"/>
                  </a:xfrm>
                </p:grpSpPr>
                <p:sp>
                  <p:nvSpPr>
                    <p:cNvPr id="104" name="Rectangle 103"/>
                    <p:cNvSpPr/>
                    <p:nvPr/>
                  </p:nvSpPr>
                  <p:spPr>
                    <a:xfrm>
                      <a:off x="7023100" y="3695700"/>
                      <a:ext cx="292100" cy="317500"/>
                    </a:xfrm>
                    <a:prstGeom prst="rect">
                      <a:avLst/>
                    </a:prstGeom>
                    <a:noFill/>
                    <a:effectLst/>
                  </p:spPr>
                  <p:style>
                    <a:lnRef idx="1">
                      <a:schemeClr val="accent1"/>
                    </a:lnRef>
                    <a:fillRef idx="3">
                      <a:schemeClr val="accent1"/>
                    </a:fillRef>
                    <a:effectRef idx="2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lIns="91440" tIns="91440" rIns="91440" bIns="91440" rtlCol="0" anchor="t" anchorCtr="0"/>
                    <a:lstStyle/>
                    <a:p>
                      <a:pPr algn="ctr">
                        <a:buNone/>
                      </a:pPr>
                      <a:endParaRPr lang="en-US" sz="1500" dirty="0" smtClean="0">
                        <a:solidFill>
                          <a:schemeClr val="tx1"/>
                        </a:solidFill>
                        <a:latin typeface="Courier New" pitchFamily="49" charset="0"/>
                        <a:cs typeface="Courier New" pitchFamily="49" charset="0"/>
                      </a:endParaRPr>
                    </a:p>
                  </p:txBody>
                </p:sp>
                <p:sp>
                  <p:nvSpPr>
                    <p:cNvPr id="111" name="Rectangle 110"/>
                    <p:cNvSpPr/>
                    <p:nvPr/>
                  </p:nvSpPr>
                  <p:spPr>
                    <a:xfrm>
                      <a:off x="6731000" y="4013200"/>
                      <a:ext cx="292100" cy="317500"/>
                    </a:xfrm>
                    <a:prstGeom prst="rect">
                      <a:avLst/>
                    </a:prstGeom>
                    <a:noFill/>
                    <a:effectLst/>
                  </p:spPr>
                  <p:style>
                    <a:lnRef idx="1">
                      <a:schemeClr val="accent1"/>
                    </a:lnRef>
                    <a:fillRef idx="3">
                      <a:schemeClr val="accent1"/>
                    </a:fillRef>
                    <a:effectRef idx="2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lIns="91440" tIns="91440" rIns="91440" bIns="91440" rtlCol="0" anchor="t" anchorCtr="0"/>
                    <a:lstStyle/>
                    <a:p>
                      <a:pPr algn="ctr">
                        <a:buNone/>
                      </a:pPr>
                      <a:endParaRPr lang="en-US" sz="1500" dirty="0" smtClean="0">
                        <a:solidFill>
                          <a:schemeClr val="tx1"/>
                        </a:solidFill>
                        <a:latin typeface="Courier New" pitchFamily="49" charset="0"/>
                        <a:cs typeface="Courier New" pitchFamily="49" charset="0"/>
                      </a:endParaRPr>
                    </a:p>
                  </p:txBody>
                </p:sp>
                <p:sp>
                  <p:nvSpPr>
                    <p:cNvPr id="113" name="Rectangle 112"/>
                    <p:cNvSpPr/>
                    <p:nvPr/>
                  </p:nvSpPr>
                  <p:spPr>
                    <a:xfrm>
                      <a:off x="7315200" y="4013200"/>
                      <a:ext cx="292100" cy="317500"/>
                    </a:xfrm>
                    <a:prstGeom prst="rect">
                      <a:avLst/>
                    </a:prstGeom>
                    <a:solidFill>
                      <a:schemeClr val="tx2">
                        <a:lumMod val="40000"/>
                        <a:lumOff val="60000"/>
                      </a:schemeClr>
                    </a:solidFill>
                    <a:effectLst/>
                  </p:spPr>
                  <p:style>
                    <a:lnRef idx="1">
                      <a:schemeClr val="accent1"/>
                    </a:lnRef>
                    <a:fillRef idx="3">
                      <a:schemeClr val="accent1"/>
                    </a:fillRef>
                    <a:effectRef idx="2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lIns="91440" tIns="91440" rIns="91440" bIns="91440" rtlCol="0" anchor="t" anchorCtr="0"/>
                    <a:lstStyle/>
                    <a:p>
                      <a:pPr algn="ctr">
                        <a:buNone/>
                      </a:pPr>
                      <a:endParaRPr lang="en-US" sz="1500" dirty="0" smtClean="0">
                        <a:solidFill>
                          <a:schemeClr val="tx1"/>
                        </a:solidFill>
                        <a:latin typeface="Courier New" pitchFamily="49" charset="0"/>
                        <a:cs typeface="Courier New" pitchFamily="49" charset="0"/>
                      </a:endParaRPr>
                    </a:p>
                  </p:txBody>
                </p:sp>
                <p:grpSp>
                  <p:nvGrpSpPr>
                    <p:cNvPr id="27" name="Group 150"/>
                    <p:cNvGrpSpPr/>
                    <p:nvPr/>
                  </p:nvGrpSpPr>
                  <p:grpSpPr>
                    <a:xfrm>
                      <a:off x="5562600" y="2743200"/>
                      <a:ext cx="2336800" cy="2540000"/>
                      <a:chOff x="5562600" y="2743200"/>
                      <a:chExt cx="2336800" cy="2540000"/>
                    </a:xfrm>
                  </p:grpSpPr>
                  <p:sp>
                    <p:nvSpPr>
                      <p:cNvPr id="86" name="Rectangle 85"/>
                      <p:cNvSpPr/>
                      <p:nvPr/>
                    </p:nvSpPr>
                    <p:spPr>
                      <a:xfrm>
                        <a:off x="6438900" y="3060700"/>
                        <a:ext cx="292100" cy="317500"/>
                      </a:xfrm>
                      <a:prstGeom prst="rect">
                        <a:avLst/>
                      </a:prstGeom>
                      <a:noFill/>
                      <a:effectLst/>
                    </p:spPr>
                    <p:style>
                      <a:lnRef idx="1">
                        <a:schemeClr val="accent1"/>
                      </a:lnRef>
                      <a:fillRef idx="3">
                        <a:schemeClr val="accent1"/>
                      </a:fillRef>
                      <a:effectRef idx="2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lIns="91440" tIns="91440" rIns="91440" bIns="91440" rtlCol="0" anchor="t" anchorCtr="0"/>
                      <a:lstStyle/>
                      <a:p>
                        <a:pPr algn="ctr">
                          <a:buNone/>
                        </a:pPr>
                        <a:endParaRPr lang="en-US" sz="1500" dirty="0" smtClean="0">
                          <a:solidFill>
                            <a:schemeClr val="tx1"/>
                          </a:solidFill>
                          <a:latin typeface="Courier New" pitchFamily="49" charset="0"/>
                          <a:cs typeface="Courier New" pitchFamily="49" charset="0"/>
                        </a:endParaRPr>
                      </a:p>
                    </p:txBody>
                  </p:sp>
                  <p:sp>
                    <p:nvSpPr>
                      <p:cNvPr id="93" name="Rectangle 92"/>
                      <p:cNvSpPr/>
                      <p:nvPr/>
                    </p:nvSpPr>
                    <p:spPr>
                      <a:xfrm>
                        <a:off x="6146800" y="3378200"/>
                        <a:ext cx="292100" cy="317500"/>
                      </a:xfrm>
                      <a:prstGeom prst="rect">
                        <a:avLst/>
                      </a:prstGeom>
                      <a:noFill/>
                      <a:effectLst/>
                    </p:spPr>
                    <p:style>
                      <a:lnRef idx="1">
                        <a:schemeClr val="accent1"/>
                      </a:lnRef>
                      <a:fillRef idx="3">
                        <a:schemeClr val="accent1"/>
                      </a:fillRef>
                      <a:effectRef idx="2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lIns="91440" tIns="91440" rIns="91440" bIns="91440" rtlCol="0" anchor="t" anchorCtr="0"/>
                      <a:lstStyle/>
                      <a:p>
                        <a:pPr algn="ctr">
                          <a:buNone/>
                        </a:pPr>
                        <a:endParaRPr lang="en-US" sz="1500" dirty="0" smtClean="0">
                          <a:solidFill>
                            <a:schemeClr val="tx1"/>
                          </a:solidFill>
                          <a:latin typeface="Courier New" pitchFamily="49" charset="0"/>
                          <a:cs typeface="Courier New" pitchFamily="49" charset="0"/>
                        </a:endParaRPr>
                      </a:p>
                    </p:txBody>
                  </p:sp>
                  <p:grpSp>
                    <p:nvGrpSpPr>
                      <p:cNvPr id="29" name="Group 149"/>
                      <p:cNvGrpSpPr/>
                      <p:nvPr/>
                    </p:nvGrpSpPr>
                    <p:grpSpPr>
                      <a:xfrm>
                        <a:off x="5562600" y="2743200"/>
                        <a:ext cx="2336800" cy="2540000"/>
                        <a:chOff x="5562600" y="2743200"/>
                        <a:chExt cx="2336800" cy="2540000"/>
                      </a:xfrm>
                    </p:grpSpPr>
                    <p:grpSp>
                      <p:nvGrpSpPr>
                        <p:cNvPr id="30" name="Group 148"/>
                        <p:cNvGrpSpPr/>
                        <p:nvPr/>
                      </p:nvGrpSpPr>
                      <p:grpSpPr>
                        <a:xfrm>
                          <a:off x="6731000" y="3378200"/>
                          <a:ext cx="1168400" cy="1270000"/>
                          <a:chOff x="6731000" y="3378200"/>
                          <a:chExt cx="1168400" cy="1270000"/>
                        </a:xfrm>
                      </p:grpSpPr>
                      <p:sp>
                        <p:nvSpPr>
                          <p:cNvPr id="95" name="Rectangle 94"/>
                          <p:cNvSpPr/>
                          <p:nvPr/>
                        </p:nvSpPr>
                        <p:spPr>
                          <a:xfrm>
                            <a:off x="6731000" y="337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21" name="Rectangle 120"/>
                          <p:cNvSpPr/>
                          <p:nvPr/>
                        </p:nvSpPr>
                        <p:spPr>
                          <a:xfrm>
                            <a:off x="7315200" y="433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22" name="Rectangle 121"/>
                          <p:cNvSpPr/>
                          <p:nvPr/>
                        </p:nvSpPr>
                        <p:spPr>
                          <a:xfrm>
                            <a:off x="7607300" y="433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</p:grpSp>
                    <p:grpSp>
                      <p:nvGrpSpPr>
                        <p:cNvPr id="31" name="Group 146"/>
                        <p:cNvGrpSpPr/>
                        <p:nvPr/>
                      </p:nvGrpSpPr>
                      <p:grpSpPr>
                        <a:xfrm>
                          <a:off x="5562600" y="2743200"/>
                          <a:ext cx="2336800" cy="2540000"/>
                          <a:chOff x="5562600" y="2743200"/>
                          <a:chExt cx="2336800" cy="2540000"/>
                        </a:xfrm>
                      </p:grpSpPr>
                      <p:sp>
                        <p:nvSpPr>
                          <p:cNvPr id="75" name="Rectangle 74"/>
                          <p:cNvSpPr/>
                          <p:nvPr/>
                        </p:nvSpPr>
                        <p:spPr>
                          <a:xfrm>
                            <a:off x="5562600" y="274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76" name="Rectangle 75"/>
                          <p:cNvSpPr/>
                          <p:nvPr/>
                        </p:nvSpPr>
                        <p:spPr>
                          <a:xfrm>
                            <a:off x="5854700" y="2743200"/>
                            <a:ext cx="292100" cy="317500"/>
                          </a:xfrm>
                          <a:prstGeom prst="rect">
                            <a:avLst/>
                          </a:prstGeom>
                          <a:solidFill>
                            <a:schemeClr val="tx2">
                              <a:lumMod val="40000"/>
                              <a:lumOff val="60000"/>
                            </a:schemeClr>
                          </a:solidFill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77" name="Rectangle 76"/>
                          <p:cNvSpPr/>
                          <p:nvPr/>
                        </p:nvSpPr>
                        <p:spPr>
                          <a:xfrm>
                            <a:off x="6146800" y="274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78" name="Rectangle 77"/>
                          <p:cNvSpPr/>
                          <p:nvPr/>
                        </p:nvSpPr>
                        <p:spPr>
                          <a:xfrm>
                            <a:off x="6438900" y="274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79" name="Rectangle 78"/>
                          <p:cNvSpPr/>
                          <p:nvPr/>
                        </p:nvSpPr>
                        <p:spPr>
                          <a:xfrm>
                            <a:off x="6731000" y="274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80" name="Rectangle 79"/>
                          <p:cNvSpPr/>
                          <p:nvPr/>
                        </p:nvSpPr>
                        <p:spPr>
                          <a:xfrm>
                            <a:off x="7023100" y="274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81" name="Rectangle 80"/>
                          <p:cNvSpPr/>
                          <p:nvPr/>
                        </p:nvSpPr>
                        <p:spPr>
                          <a:xfrm>
                            <a:off x="7315200" y="274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82" name="Rectangle 81"/>
                          <p:cNvSpPr/>
                          <p:nvPr/>
                        </p:nvSpPr>
                        <p:spPr>
                          <a:xfrm>
                            <a:off x="7607300" y="274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83" name="Rectangle 82"/>
                          <p:cNvSpPr/>
                          <p:nvPr/>
                        </p:nvSpPr>
                        <p:spPr>
                          <a:xfrm>
                            <a:off x="5562600" y="306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84" name="Rectangle 83"/>
                          <p:cNvSpPr/>
                          <p:nvPr/>
                        </p:nvSpPr>
                        <p:spPr>
                          <a:xfrm>
                            <a:off x="5854700" y="306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85" name="Rectangle 84"/>
                          <p:cNvSpPr/>
                          <p:nvPr/>
                        </p:nvSpPr>
                        <p:spPr>
                          <a:xfrm>
                            <a:off x="6146800" y="306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87" name="Rectangle 86"/>
                          <p:cNvSpPr/>
                          <p:nvPr/>
                        </p:nvSpPr>
                        <p:spPr>
                          <a:xfrm>
                            <a:off x="6731000" y="3060700"/>
                            <a:ext cx="292100" cy="317500"/>
                          </a:xfrm>
                          <a:prstGeom prst="rect">
                            <a:avLst/>
                          </a:prstGeom>
                          <a:solidFill>
                            <a:schemeClr val="bg1"/>
                          </a:solidFill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88" name="Rectangle 87"/>
                          <p:cNvSpPr/>
                          <p:nvPr/>
                        </p:nvSpPr>
                        <p:spPr>
                          <a:xfrm>
                            <a:off x="7023100" y="306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89" name="Rectangle 88"/>
                          <p:cNvSpPr/>
                          <p:nvPr/>
                        </p:nvSpPr>
                        <p:spPr>
                          <a:xfrm>
                            <a:off x="7315200" y="306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90" name="Rectangle 89"/>
                          <p:cNvSpPr/>
                          <p:nvPr/>
                        </p:nvSpPr>
                        <p:spPr>
                          <a:xfrm>
                            <a:off x="7607300" y="306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91" name="Rectangle 90"/>
                          <p:cNvSpPr/>
                          <p:nvPr/>
                        </p:nvSpPr>
                        <p:spPr>
                          <a:xfrm>
                            <a:off x="5562600" y="337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92" name="Rectangle 91"/>
                          <p:cNvSpPr/>
                          <p:nvPr/>
                        </p:nvSpPr>
                        <p:spPr>
                          <a:xfrm>
                            <a:off x="5854700" y="337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94" name="Rectangle 93"/>
                          <p:cNvSpPr/>
                          <p:nvPr/>
                        </p:nvSpPr>
                        <p:spPr>
                          <a:xfrm>
                            <a:off x="6438900" y="337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96" name="Rectangle 95"/>
                          <p:cNvSpPr/>
                          <p:nvPr/>
                        </p:nvSpPr>
                        <p:spPr>
                          <a:xfrm>
                            <a:off x="7023100" y="337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97" name="Rectangle 96"/>
                          <p:cNvSpPr/>
                          <p:nvPr/>
                        </p:nvSpPr>
                        <p:spPr>
                          <a:xfrm>
                            <a:off x="7315200" y="337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98" name="Rectangle 97"/>
                          <p:cNvSpPr/>
                          <p:nvPr/>
                        </p:nvSpPr>
                        <p:spPr>
                          <a:xfrm>
                            <a:off x="7607300" y="337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99" name="Rectangle 98"/>
                          <p:cNvSpPr/>
                          <p:nvPr/>
                        </p:nvSpPr>
                        <p:spPr>
                          <a:xfrm>
                            <a:off x="5562600" y="369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01" name="Rectangle 100"/>
                          <p:cNvSpPr/>
                          <p:nvPr/>
                        </p:nvSpPr>
                        <p:spPr>
                          <a:xfrm>
                            <a:off x="6146800" y="369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03" name="Rectangle 102"/>
                          <p:cNvSpPr/>
                          <p:nvPr/>
                        </p:nvSpPr>
                        <p:spPr>
                          <a:xfrm>
                            <a:off x="6731000" y="369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05" name="Rectangle 104"/>
                          <p:cNvSpPr/>
                          <p:nvPr/>
                        </p:nvSpPr>
                        <p:spPr>
                          <a:xfrm>
                            <a:off x="7315200" y="369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06" name="Rectangle 105"/>
                          <p:cNvSpPr/>
                          <p:nvPr/>
                        </p:nvSpPr>
                        <p:spPr>
                          <a:xfrm>
                            <a:off x="7607300" y="369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07" name="Rectangle 106"/>
                          <p:cNvSpPr/>
                          <p:nvPr/>
                        </p:nvSpPr>
                        <p:spPr>
                          <a:xfrm>
                            <a:off x="5562600" y="401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08" name="Rectangle 107"/>
                          <p:cNvSpPr/>
                          <p:nvPr/>
                        </p:nvSpPr>
                        <p:spPr>
                          <a:xfrm>
                            <a:off x="5854700" y="401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10" name="Rectangle 109"/>
                          <p:cNvSpPr/>
                          <p:nvPr/>
                        </p:nvSpPr>
                        <p:spPr>
                          <a:xfrm>
                            <a:off x="6438900" y="401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12" name="Rectangle 111"/>
                          <p:cNvSpPr/>
                          <p:nvPr/>
                        </p:nvSpPr>
                        <p:spPr>
                          <a:xfrm>
                            <a:off x="7023100" y="401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14" name="Rectangle 113"/>
                          <p:cNvSpPr/>
                          <p:nvPr/>
                        </p:nvSpPr>
                        <p:spPr>
                          <a:xfrm>
                            <a:off x="7607300" y="401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15" name="Rectangle 114"/>
                          <p:cNvSpPr/>
                          <p:nvPr/>
                        </p:nvSpPr>
                        <p:spPr>
                          <a:xfrm>
                            <a:off x="5562600" y="433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16" name="Rectangle 115"/>
                          <p:cNvSpPr/>
                          <p:nvPr/>
                        </p:nvSpPr>
                        <p:spPr>
                          <a:xfrm>
                            <a:off x="5854700" y="433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17" name="Rectangle 116"/>
                          <p:cNvSpPr/>
                          <p:nvPr/>
                        </p:nvSpPr>
                        <p:spPr>
                          <a:xfrm>
                            <a:off x="6146800" y="4330700"/>
                            <a:ext cx="292100" cy="317500"/>
                          </a:xfrm>
                          <a:prstGeom prst="rect">
                            <a:avLst/>
                          </a:prstGeom>
                          <a:solidFill>
                            <a:schemeClr val="tx2">
                              <a:lumMod val="40000"/>
                              <a:lumOff val="60000"/>
                            </a:schemeClr>
                          </a:solidFill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19" name="Rectangle 118"/>
                          <p:cNvSpPr/>
                          <p:nvPr/>
                        </p:nvSpPr>
                        <p:spPr>
                          <a:xfrm>
                            <a:off x="6731000" y="433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23" name="Rectangle 122"/>
                          <p:cNvSpPr/>
                          <p:nvPr/>
                        </p:nvSpPr>
                        <p:spPr>
                          <a:xfrm>
                            <a:off x="5562600" y="4648200"/>
                            <a:ext cx="292100" cy="317500"/>
                          </a:xfrm>
                          <a:prstGeom prst="rect">
                            <a:avLst/>
                          </a:prstGeom>
                          <a:solidFill>
                            <a:schemeClr val="tx2">
                              <a:lumMod val="40000"/>
                              <a:lumOff val="60000"/>
                            </a:schemeClr>
                          </a:solidFill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26" name="Rectangle 125"/>
                          <p:cNvSpPr/>
                          <p:nvPr/>
                        </p:nvSpPr>
                        <p:spPr>
                          <a:xfrm>
                            <a:off x="6438900" y="464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28" name="Rectangle 127"/>
                          <p:cNvSpPr/>
                          <p:nvPr/>
                        </p:nvSpPr>
                        <p:spPr>
                          <a:xfrm>
                            <a:off x="7023100" y="464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29" name="Rectangle 128"/>
                          <p:cNvSpPr/>
                          <p:nvPr/>
                        </p:nvSpPr>
                        <p:spPr>
                          <a:xfrm>
                            <a:off x="7315200" y="464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30" name="Rectangle 129"/>
                          <p:cNvSpPr/>
                          <p:nvPr/>
                        </p:nvSpPr>
                        <p:spPr>
                          <a:xfrm>
                            <a:off x="7607300" y="464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31" name="Rectangle 130"/>
                          <p:cNvSpPr/>
                          <p:nvPr/>
                        </p:nvSpPr>
                        <p:spPr>
                          <a:xfrm>
                            <a:off x="5562600" y="496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32" name="Rectangle 131"/>
                          <p:cNvSpPr/>
                          <p:nvPr/>
                        </p:nvSpPr>
                        <p:spPr>
                          <a:xfrm>
                            <a:off x="5854700" y="496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33" name="Rectangle 132"/>
                          <p:cNvSpPr/>
                          <p:nvPr/>
                        </p:nvSpPr>
                        <p:spPr>
                          <a:xfrm>
                            <a:off x="6146800" y="496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34" name="Rectangle 133"/>
                          <p:cNvSpPr/>
                          <p:nvPr/>
                        </p:nvSpPr>
                        <p:spPr>
                          <a:xfrm>
                            <a:off x="6438900" y="496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35" name="Rectangle 134"/>
                          <p:cNvSpPr/>
                          <p:nvPr/>
                        </p:nvSpPr>
                        <p:spPr>
                          <a:xfrm>
                            <a:off x="6731000" y="496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36" name="Rectangle 135"/>
                          <p:cNvSpPr/>
                          <p:nvPr/>
                        </p:nvSpPr>
                        <p:spPr>
                          <a:xfrm>
                            <a:off x="7023100" y="4965700"/>
                            <a:ext cx="292100" cy="317500"/>
                          </a:xfrm>
                          <a:prstGeom prst="rect">
                            <a:avLst/>
                          </a:prstGeom>
                          <a:solidFill>
                            <a:schemeClr val="tx2">
                              <a:lumMod val="40000"/>
                              <a:lumOff val="60000"/>
                            </a:schemeClr>
                          </a:solidFill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37" name="Rectangle 136"/>
                          <p:cNvSpPr/>
                          <p:nvPr/>
                        </p:nvSpPr>
                        <p:spPr>
                          <a:xfrm>
                            <a:off x="7315200" y="496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38" name="Rectangle 137"/>
                          <p:cNvSpPr/>
                          <p:nvPr/>
                        </p:nvSpPr>
                        <p:spPr>
                          <a:xfrm>
                            <a:off x="7607300" y="496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</p:grpSp>
                  </p:grpSp>
                </p:grpSp>
              </p:grpSp>
            </p:grpSp>
          </p:grpSp>
        </p:grpSp>
        <p:sp>
          <p:nvSpPr>
            <p:cNvPr id="141" name="Rectangle 140"/>
            <p:cNvSpPr/>
            <p:nvPr/>
          </p:nvSpPr>
          <p:spPr>
            <a:xfrm>
              <a:off x="6146800" y="4064000"/>
              <a:ext cx="292100" cy="317500"/>
            </a:xfrm>
            <a:prstGeom prst="rect">
              <a:avLst/>
            </a:prstGeom>
            <a:solidFill>
              <a:schemeClr val="bg1"/>
            </a:solidFill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t" anchorCtr="0"/>
            <a:lstStyle/>
            <a:p>
              <a:pPr algn="ctr"/>
              <a:endPara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endParaRPr>
            </a:p>
          </p:txBody>
        </p:sp>
      </p:grpSp>
      <p:grpSp>
        <p:nvGrpSpPr>
          <p:cNvPr id="145" name="Group 40"/>
          <p:cNvGrpSpPr/>
          <p:nvPr/>
        </p:nvGrpSpPr>
        <p:grpSpPr>
          <a:xfrm>
            <a:off x="3220356" y="3448050"/>
            <a:ext cx="685800" cy="342900"/>
            <a:chOff x="2743200" y="3015343"/>
            <a:chExt cx="685800" cy="342900"/>
          </a:xfrm>
        </p:grpSpPr>
        <p:sp>
          <p:nvSpPr>
            <p:cNvPr id="147" name="Rectangle 146"/>
            <p:cNvSpPr/>
            <p:nvPr/>
          </p:nvSpPr>
          <p:spPr>
            <a:xfrm>
              <a:off x="3048000" y="3015343"/>
              <a:ext cx="381000" cy="342900"/>
            </a:xfrm>
            <a:prstGeom prst="rect">
              <a:avLst/>
            </a:prstGeom>
            <a:solidFill>
              <a:srgbClr val="00206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t" anchorCtr="0"/>
            <a:lstStyle/>
            <a:p>
              <a:pPr algn="ctr">
                <a:buNone/>
              </a:pPr>
              <a:endPara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endParaRPr>
            </a:p>
          </p:txBody>
        </p:sp>
        <p:cxnSp>
          <p:nvCxnSpPr>
            <p:cNvPr id="149" name="Straight Arrow Connector 148"/>
            <p:cNvCxnSpPr/>
            <p:nvPr/>
          </p:nvCxnSpPr>
          <p:spPr>
            <a:xfrm>
              <a:off x="2743200" y="3117850"/>
              <a:ext cx="311150" cy="1588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0" name="Straight Arrow Connector 149"/>
            <p:cNvCxnSpPr/>
            <p:nvPr/>
          </p:nvCxnSpPr>
          <p:spPr>
            <a:xfrm rot="10800000">
              <a:off x="2743200" y="3257551"/>
              <a:ext cx="304800" cy="681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xmlns="" val="11608306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Reading Block Into Buffer Cache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990600"/>
            <a:ext cx="8239125" cy="5181600"/>
          </a:xfrm>
        </p:spPr>
        <p:txBody>
          <a:bodyPr>
            <a:normAutofit/>
          </a:bodyPr>
          <a:lstStyle/>
          <a:p>
            <a:r>
              <a:rPr lang="en-US" sz="2000" dirty="0" smtClean="0"/>
              <a:t>Pin new buffer header in exclusive mode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354ABE3-2555-AC48-921D-BBEF8BC4B0C9}" type="slidenum">
              <a:rPr lang="en-US" smtClean="0"/>
              <a:pPr/>
              <a:t>49</a:t>
            </a:fld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559707" y="1839686"/>
            <a:ext cx="990600" cy="636814"/>
          </a:xfrm>
          <a:prstGeom prst="rect">
            <a:avLst/>
          </a:prstGeom>
          <a:solidFill>
            <a:schemeClr val="bg1"/>
          </a:solidFill>
          <a:ln w="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40" tIns="91440" rIns="91440" bIns="91440" rtlCol="0" anchor="t" anchorCtr="0"/>
          <a:lstStyle/>
          <a:p>
            <a:pPr algn="ctr">
              <a:buNone/>
            </a:pPr>
            <a:r>
              <a:rPr lang="en-US" sz="1500" b="1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Latches</a:t>
            </a:r>
          </a:p>
        </p:txBody>
      </p:sp>
      <p:sp>
        <p:nvSpPr>
          <p:cNvPr id="8" name="Rectangle 7"/>
          <p:cNvSpPr/>
          <p:nvPr/>
        </p:nvSpPr>
        <p:spPr>
          <a:xfrm>
            <a:off x="1659164" y="1839686"/>
            <a:ext cx="990600" cy="636814"/>
          </a:xfrm>
          <a:prstGeom prst="rect">
            <a:avLst/>
          </a:prstGeom>
          <a:solidFill>
            <a:schemeClr val="bg1"/>
          </a:solidFill>
          <a:ln w="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40" tIns="91440" rIns="91440" bIns="91440" rtlCol="0" anchor="t" anchorCtr="0"/>
          <a:lstStyle/>
          <a:p>
            <a:pPr algn="ctr">
              <a:buNone/>
            </a:pPr>
            <a:r>
              <a:rPr lang="en-US" sz="1500" b="1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Hash Buckets</a:t>
            </a:r>
          </a:p>
        </p:txBody>
      </p:sp>
      <p:grpSp>
        <p:nvGrpSpPr>
          <p:cNvPr id="12" name="Group 155"/>
          <p:cNvGrpSpPr/>
          <p:nvPr/>
        </p:nvGrpSpPr>
        <p:grpSpPr>
          <a:xfrm>
            <a:off x="635907" y="2667000"/>
            <a:ext cx="2013857" cy="3048000"/>
            <a:chOff x="838200" y="2667000"/>
            <a:chExt cx="2013857" cy="3048000"/>
          </a:xfrm>
        </p:grpSpPr>
        <p:sp>
          <p:nvSpPr>
            <p:cNvPr id="5" name="Oval 4"/>
            <p:cNvSpPr/>
            <p:nvPr/>
          </p:nvSpPr>
          <p:spPr>
            <a:xfrm>
              <a:off x="838200" y="3886200"/>
              <a:ext cx="838200" cy="609600"/>
            </a:xfrm>
            <a:prstGeom prst="ellipse">
              <a:avLst/>
            </a:prstGeom>
            <a:solidFill>
              <a:srgbClr val="00206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t" anchorCtr="0"/>
            <a:lstStyle/>
            <a:p>
              <a:pPr algn="ctr">
                <a:buNone/>
              </a:pPr>
              <a:r>
                <a:rPr lang="en-US" sz="1500" b="1" dirty="0" smtClean="0">
                  <a:solidFill>
                    <a:schemeClr val="bg1"/>
                  </a:solidFill>
                  <a:latin typeface="Courier New" pitchFamily="49" charset="0"/>
                  <a:cs typeface="Courier New" pitchFamily="49" charset="0"/>
                </a:rPr>
                <a:t>L 1</a:t>
              </a:r>
            </a:p>
          </p:txBody>
        </p:sp>
        <p:sp>
          <p:nvSpPr>
            <p:cNvPr id="6" name="Rectangle 5"/>
            <p:cNvSpPr/>
            <p:nvPr/>
          </p:nvSpPr>
          <p:spPr>
            <a:xfrm>
              <a:off x="1981200" y="2667000"/>
              <a:ext cx="762000" cy="533400"/>
            </a:xfrm>
            <a:prstGeom prst="rect">
              <a:avLst/>
            </a:prstGeom>
            <a:solidFill>
              <a:srgbClr val="FFFF99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ctr" anchorCtr="0"/>
            <a:lstStyle/>
            <a:p>
              <a:pPr algn="ctr">
                <a:buNone/>
              </a:pPr>
              <a:r>
                <a:rPr lang="en-US" sz="1500" dirty="0" smtClean="0">
                  <a:solidFill>
                    <a:schemeClr val="tx1"/>
                  </a:solidFill>
                  <a:latin typeface="Courier New" pitchFamily="49" charset="0"/>
                  <a:cs typeface="Courier New" pitchFamily="49" charset="0"/>
                </a:rPr>
                <a:t>HB 1</a:t>
              </a:r>
            </a:p>
          </p:txBody>
        </p:sp>
        <p:sp>
          <p:nvSpPr>
            <p:cNvPr id="9" name="Rectangle 8"/>
            <p:cNvSpPr/>
            <p:nvPr/>
          </p:nvSpPr>
          <p:spPr>
            <a:xfrm>
              <a:off x="1981200" y="3352800"/>
              <a:ext cx="762000" cy="533400"/>
            </a:xfrm>
            <a:prstGeom prst="rect">
              <a:avLst/>
            </a:prstGeom>
            <a:solidFill>
              <a:srgbClr val="00206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ctr" anchorCtr="0"/>
            <a:lstStyle/>
            <a:p>
              <a:pPr algn="ctr">
                <a:buNone/>
              </a:pPr>
              <a:r>
                <a:rPr lang="en-US" sz="1500" b="1" dirty="0" smtClean="0">
                  <a:solidFill>
                    <a:schemeClr val="bg1"/>
                  </a:solidFill>
                  <a:latin typeface="Courier New" pitchFamily="49" charset="0"/>
                  <a:cs typeface="Courier New" pitchFamily="49" charset="0"/>
                </a:rPr>
                <a:t>HB 2</a:t>
              </a:r>
            </a:p>
          </p:txBody>
        </p:sp>
        <p:sp>
          <p:nvSpPr>
            <p:cNvPr id="10" name="Rectangle 9"/>
            <p:cNvSpPr/>
            <p:nvPr/>
          </p:nvSpPr>
          <p:spPr>
            <a:xfrm>
              <a:off x="1981200" y="4495800"/>
              <a:ext cx="762000" cy="533400"/>
            </a:xfrm>
            <a:prstGeom prst="rect">
              <a:avLst/>
            </a:prstGeom>
            <a:solidFill>
              <a:srgbClr val="FFFF99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ctr" anchorCtr="0"/>
            <a:lstStyle/>
            <a:p>
              <a:pPr algn="ctr">
                <a:buNone/>
              </a:pPr>
              <a:r>
                <a:rPr lang="en-US" sz="1500" dirty="0" smtClean="0">
                  <a:solidFill>
                    <a:schemeClr val="tx1"/>
                  </a:solidFill>
                  <a:latin typeface="Courier New" pitchFamily="49" charset="0"/>
                  <a:cs typeface="Courier New" pitchFamily="49" charset="0"/>
                </a:rPr>
                <a:t>HB 31</a:t>
              </a:r>
            </a:p>
          </p:txBody>
        </p:sp>
        <p:sp>
          <p:nvSpPr>
            <p:cNvPr id="11" name="Rectangle 10"/>
            <p:cNvSpPr/>
            <p:nvPr/>
          </p:nvSpPr>
          <p:spPr>
            <a:xfrm>
              <a:off x="1981200" y="5181600"/>
              <a:ext cx="762000" cy="533400"/>
            </a:xfrm>
            <a:prstGeom prst="rect">
              <a:avLst/>
            </a:prstGeom>
            <a:solidFill>
              <a:srgbClr val="FFFF99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ctr" anchorCtr="0"/>
            <a:lstStyle/>
            <a:p>
              <a:pPr algn="ctr">
                <a:buNone/>
              </a:pPr>
              <a:r>
                <a:rPr lang="en-US" sz="1500" dirty="0" smtClean="0">
                  <a:solidFill>
                    <a:schemeClr val="tx1"/>
                  </a:solidFill>
                  <a:latin typeface="Courier New" pitchFamily="49" charset="0"/>
                  <a:cs typeface="Courier New" pitchFamily="49" charset="0"/>
                </a:rPr>
                <a:t>HB 32</a:t>
              </a:r>
            </a:p>
          </p:txBody>
        </p:sp>
        <p:sp>
          <p:nvSpPr>
            <p:cNvPr id="14" name="Rectangle 13"/>
            <p:cNvSpPr/>
            <p:nvPr/>
          </p:nvSpPr>
          <p:spPr>
            <a:xfrm>
              <a:off x="1861457" y="3989614"/>
              <a:ext cx="990600" cy="391886"/>
            </a:xfrm>
            <a:prstGeom prst="rect">
              <a:avLst/>
            </a:prstGeom>
            <a:solidFill>
              <a:schemeClr val="bg1"/>
            </a:solidFill>
            <a:ln w="0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t" anchorCtr="0"/>
            <a:lstStyle/>
            <a:p>
              <a:pPr algn="ctr">
                <a:buNone/>
              </a:pPr>
              <a:r>
                <a:rPr lang="en-US" sz="1500" b="1" dirty="0" smtClean="0">
                  <a:solidFill>
                    <a:schemeClr val="tx1"/>
                  </a:solidFill>
                  <a:latin typeface="Courier New" pitchFamily="49" charset="0"/>
                  <a:cs typeface="Courier New" pitchFamily="49" charset="0"/>
                </a:rPr>
                <a:t>. . .</a:t>
              </a:r>
            </a:p>
          </p:txBody>
        </p:sp>
        <p:cxnSp>
          <p:nvCxnSpPr>
            <p:cNvPr id="22" name="Straight Connector 21"/>
            <p:cNvCxnSpPr>
              <a:stCxn id="5" idx="6"/>
              <a:endCxn id="6" idx="1"/>
            </p:cNvCxnSpPr>
            <p:nvPr/>
          </p:nvCxnSpPr>
          <p:spPr>
            <a:xfrm flipV="1">
              <a:off x="1676400" y="2933700"/>
              <a:ext cx="304800" cy="1257300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>
              <a:endCxn id="9" idx="1"/>
            </p:cNvCxnSpPr>
            <p:nvPr/>
          </p:nvCxnSpPr>
          <p:spPr>
            <a:xfrm rot="5400000" flipH="1" flipV="1">
              <a:off x="1543050" y="3752850"/>
              <a:ext cx="571500" cy="304800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/>
            <p:cNvCxnSpPr>
              <a:stCxn id="5" idx="6"/>
              <a:endCxn id="10" idx="1"/>
            </p:cNvCxnSpPr>
            <p:nvPr/>
          </p:nvCxnSpPr>
          <p:spPr>
            <a:xfrm>
              <a:off x="1676400" y="4191000"/>
              <a:ext cx="304800" cy="571500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/>
            <p:cNvCxnSpPr>
              <a:stCxn id="5" idx="6"/>
              <a:endCxn id="11" idx="1"/>
            </p:cNvCxnSpPr>
            <p:nvPr/>
          </p:nvCxnSpPr>
          <p:spPr>
            <a:xfrm>
              <a:off x="1676400" y="4191000"/>
              <a:ext cx="304800" cy="1257300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3" name="Group 39"/>
          <p:cNvGrpSpPr/>
          <p:nvPr/>
        </p:nvGrpSpPr>
        <p:grpSpPr>
          <a:xfrm>
            <a:off x="2540907" y="2748643"/>
            <a:ext cx="685800" cy="342900"/>
            <a:chOff x="2743200" y="3015343"/>
            <a:chExt cx="685800" cy="342900"/>
          </a:xfrm>
        </p:grpSpPr>
        <p:sp>
          <p:nvSpPr>
            <p:cNvPr id="15" name="Rectangle 14"/>
            <p:cNvSpPr/>
            <p:nvPr/>
          </p:nvSpPr>
          <p:spPr>
            <a:xfrm>
              <a:off x="3048000" y="3015343"/>
              <a:ext cx="381000" cy="342900"/>
            </a:xfrm>
            <a:prstGeom prst="rect">
              <a:avLst/>
            </a:prstGeom>
            <a:solidFill>
              <a:srgbClr val="92D05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t" anchorCtr="0"/>
            <a:lstStyle/>
            <a:p>
              <a:pPr algn="ctr">
                <a:buNone/>
              </a:pPr>
              <a:endPara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endParaRPr>
            </a:p>
          </p:txBody>
        </p:sp>
        <p:cxnSp>
          <p:nvCxnSpPr>
            <p:cNvPr id="34" name="Straight Arrow Connector 33"/>
            <p:cNvCxnSpPr/>
            <p:nvPr/>
          </p:nvCxnSpPr>
          <p:spPr>
            <a:xfrm>
              <a:off x="2743200" y="3117850"/>
              <a:ext cx="311150" cy="1588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Arrow Connector 37"/>
            <p:cNvCxnSpPr/>
            <p:nvPr/>
          </p:nvCxnSpPr>
          <p:spPr>
            <a:xfrm rot="10800000">
              <a:off x="2743200" y="3257551"/>
              <a:ext cx="304800" cy="681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6" name="Group 40"/>
          <p:cNvGrpSpPr/>
          <p:nvPr/>
        </p:nvGrpSpPr>
        <p:grpSpPr>
          <a:xfrm>
            <a:off x="2534556" y="3448050"/>
            <a:ext cx="685800" cy="342900"/>
            <a:chOff x="2743200" y="3015343"/>
            <a:chExt cx="685800" cy="342900"/>
          </a:xfrm>
        </p:grpSpPr>
        <p:sp>
          <p:nvSpPr>
            <p:cNvPr id="42" name="Rectangle 41"/>
            <p:cNvSpPr/>
            <p:nvPr/>
          </p:nvSpPr>
          <p:spPr>
            <a:xfrm>
              <a:off x="3048000" y="3015343"/>
              <a:ext cx="381000" cy="342900"/>
            </a:xfrm>
            <a:prstGeom prst="rect">
              <a:avLst/>
            </a:prstGeom>
            <a:solidFill>
              <a:srgbClr val="00206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t" anchorCtr="0"/>
            <a:lstStyle/>
            <a:p>
              <a:pPr algn="ctr">
                <a:buNone/>
              </a:pPr>
              <a:endPara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endParaRPr>
            </a:p>
          </p:txBody>
        </p:sp>
        <p:cxnSp>
          <p:nvCxnSpPr>
            <p:cNvPr id="43" name="Straight Arrow Connector 42"/>
            <p:cNvCxnSpPr/>
            <p:nvPr/>
          </p:nvCxnSpPr>
          <p:spPr>
            <a:xfrm>
              <a:off x="2743200" y="3117850"/>
              <a:ext cx="311150" cy="1588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Arrow Connector 43"/>
            <p:cNvCxnSpPr/>
            <p:nvPr/>
          </p:nvCxnSpPr>
          <p:spPr>
            <a:xfrm rot="10800000">
              <a:off x="2743200" y="3257551"/>
              <a:ext cx="304800" cy="681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7" name="Group 44"/>
          <p:cNvGrpSpPr/>
          <p:nvPr/>
        </p:nvGrpSpPr>
        <p:grpSpPr>
          <a:xfrm>
            <a:off x="2540907" y="4591050"/>
            <a:ext cx="685800" cy="342900"/>
            <a:chOff x="2743200" y="3015343"/>
            <a:chExt cx="685800" cy="342900"/>
          </a:xfrm>
        </p:grpSpPr>
        <p:sp>
          <p:nvSpPr>
            <p:cNvPr id="46" name="Rectangle 45"/>
            <p:cNvSpPr/>
            <p:nvPr/>
          </p:nvSpPr>
          <p:spPr>
            <a:xfrm>
              <a:off x="3048000" y="3015343"/>
              <a:ext cx="381000" cy="342900"/>
            </a:xfrm>
            <a:prstGeom prst="rect">
              <a:avLst/>
            </a:prstGeom>
            <a:solidFill>
              <a:srgbClr val="92D05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t" anchorCtr="0"/>
            <a:lstStyle/>
            <a:p>
              <a:pPr algn="ctr">
                <a:buNone/>
              </a:pPr>
              <a:endPara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endParaRPr>
            </a:p>
          </p:txBody>
        </p:sp>
        <p:cxnSp>
          <p:nvCxnSpPr>
            <p:cNvPr id="47" name="Straight Arrow Connector 46"/>
            <p:cNvCxnSpPr/>
            <p:nvPr/>
          </p:nvCxnSpPr>
          <p:spPr>
            <a:xfrm>
              <a:off x="2743200" y="3117850"/>
              <a:ext cx="311150" cy="1588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Arrow Connector 47"/>
            <p:cNvCxnSpPr/>
            <p:nvPr/>
          </p:nvCxnSpPr>
          <p:spPr>
            <a:xfrm rot="10800000">
              <a:off x="2743200" y="3257551"/>
              <a:ext cx="304800" cy="681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8" name="Group 48"/>
          <p:cNvGrpSpPr/>
          <p:nvPr/>
        </p:nvGrpSpPr>
        <p:grpSpPr>
          <a:xfrm>
            <a:off x="2540907" y="5276850"/>
            <a:ext cx="685800" cy="342900"/>
            <a:chOff x="2743200" y="3015343"/>
            <a:chExt cx="685800" cy="342900"/>
          </a:xfrm>
        </p:grpSpPr>
        <p:sp>
          <p:nvSpPr>
            <p:cNvPr id="50" name="Rectangle 49"/>
            <p:cNvSpPr/>
            <p:nvPr/>
          </p:nvSpPr>
          <p:spPr>
            <a:xfrm>
              <a:off x="3048000" y="3015343"/>
              <a:ext cx="381000" cy="342900"/>
            </a:xfrm>
            <a:prstGeom prst="rect">
              <a:avLst/>
            </a:prstGeom>
            <a:solidFill>
              <a:srgbClr val="92D05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t" anchorCtr="0"/>
            <a:lstStyle/>
            <a:p>
              <a:pPr algn="ctr">
                <a:buNone/>
              </a:pPr>
              <a:endPara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endParaRPr>
            </a:p>
          </p:txBody>
        </p:sp>
        <p:cxnSp>
          <p:nvCxnSpPr>
            <p:cNvPr id="51" name="Straight Arrow Connector 50"/>
            <p:cNvCxnSpPr/>
            <p:nvPr/>
          </p:nvCxnSpPr>
          <p:spPr>
            <a:xfrm>
              <a:off x="2743200" y="3117850"/>
              <a:ext cx="311150" cy="1588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Arrow Connector 51"/>
            <p:cNvCxnSpPr/>
            <p:nvPr/>
          </p:nvCxnSpPr>
          <p:spPr>
            <a:xfrm rot="10800000">
              <a:off x="2743200" y="3257551"/>
              <a:ext cx="304800" cy="681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2" name="Rectangle 61"/>
          <p:cNvSpPr/>
          <p:nvPr/>
        </p:nvSpPr>
        <p:spPr>
          <a:xfrm>
            <a:off x="2731407" y="1839686"/>
            <a:ext cx="990600" cy="636814"/>
          </a:xfrm>
          <a:prstGeom prst="rect">
            <a:avLst/>
          </a:prstGeom>
          <a:solidFill>
            <a:schemeClr val="bg1"/>
          </a:solidFill>
          <a:ln w="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40" tIns="91440" rIns="91440" bIns="91440" rtlCol="0" anchor="t" anchorCtr="0"/>
          <a:lstStyle/>
          <a:p>
            <a:pPr algn="ctr">
              <a:buNone/>
            </a:pPr>
            <a:r>
              <a:rPr lang="en-US" sz="1500" b="1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Buffer Headers</a:t>
            </a:r>
          </a:p>
        </p:txBody>
      </p:sp>
      <p:cxnSp>
        <p:nvCxnSpPr>
          <p:cNvPr id="140" name="Straight Arrow Connector 139"/>
          <p:cNvCxnSpPr>
            <a:stCxn id="15" idx="3"/>
            <a:endCxn id="113" idx="1"/>
          </p:cNvCxnSpPr>
          <p:nvPr/>
        </p:nvCxnSpPr>
        <p:spPr>
          <a:xfrm>
            <a:off x="3226707" y="2920093"/>
            <a:ext cx="4088493" cy="1257300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2" name="Straight Arrow Connector 141"/>
          <p:cNvCxnSpPr>
            <a:stCxn id="42" idx="3"/>
            <a:endCxn id="123" idx="1"/>
          </p:cNvCxnSpPr>
          <p:nvPr/>
        </p:nvCxnSpPr>
        <p:spPr>
          <a:xfrm>
            <a:off x="3220356" y="3619500"/>
            <a:ext cx="2342244" cy="1192893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6" name="Straight Arrow Connector 145"/>
          <p:cNvCxnSpPr>
            <a:stCxn id="46" idx="3"/>
            <a:endCxn id="76" idx="1"/>
          </p:cNvCxnSpPr>
          <p:nvPr/>
        </p:nvCxnSpPr>
        <p:spPr>
          <a:xfrm flipV="1">
            <a:off x="3226707" y="2907393"/>
            <a:ext cx="2627993" cy="1855107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8" name="Straight Arrow Connector 147"/>
          <p:cNvCxnSpPr>
            <a:stCxn id="50" idx="3"/>
            <a:endCxn id="136" idx="1"/>
          </p:cNvCxnSpPr>
          <p:nvPr/>
        </p:nvCxnSpPr>
        <p:spPr>
          <a:xfrm flipV="1">
            <a:off x="3226707" y="5129893"/>
            <a:ext cx="3796393" cy="318407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9" name="Rectangle 138"/>
          <p:cNvSpPr/>
          <p:nvPr/>
        </p:nvSpPr>
        <p:spPr>
          <a:xfrm>
            <a:off x="5448300" y="1839686"/>
            <a:ext cx="2619936" cy="636814"/>
          </a:xfrm>
          <a:prstGeom prst="rect">
            <a:avLst/>
          </a:prstGeom>
          <a:solidFill>
            <a:schemeClr val="bg1"/>
          </a:solidFill>
          <a:ln w="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40" tIns="91440" rIns="91440" bIns="91440" rtlCol="0" anchor="t" anchorCtr="0"/>
          <a:lstStyle/>
          <a:p>
            <a:pPr algn="ctr">
              <a:buNone/>
            </a:pPr>
            <a:r>
              <a:rPr lang="en-US" sz="1500" b="1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Data Blocks</a:t>
            </a:r>
          </a:p>
        </p:txBody>
      </p:sp>
      <p:grpSp>
        <p:nvGrpSpPr>
          <p:cNvPr id="19" name="Group 142"/>
          <p:cNvGrpSpPr/>
          <p:nvPr/>
        </p:nvGrpSpPr>
        <p:grpSpPr>
          <a:xfrm>
            <a:off x="5562600" y="2748643"/>
            <a:ext cx="2336800" cy="2540000"/>
            <a:chOff x="5562600" y="2476500"/>
            <a:chExt cx="2336800" cy="2540000"/>
          </a:xfrm>
        </p:grpSpPr>
        <p:grpSp>
          <p:nvGrpSpPr>
            <p:cNvPr id="20" name="Group 154"/>
            <p:cNvGrpSpPr/>
            <p:nvPr/>
          </p:nvGrpSpPr>
          <p:grpSpPr>
            <a:xfrm>
              <a:off x="5562600" y="2476500"/>
              <a:ext cx="2336800" cy="2540000"/>
              <a:chOff x="5562600" y="2743200"/>
              <a:chExt cx="2336800" cy="2540000"/>
            </a:xfrm>
          </p:grpSpPr>
          <p:sp>
            <p:nvSpPr>
              <p:cNvPr id="120" name="Rectangle 119"/>
              <p:cNvSpPr/>
              <p:nvPr/>
            </p:nvSpPr>
            <p:spPr>
              <a:xfrm>
                <a:off x="7023100" y="4330700"/>
                <a:ext cx="292100" cy="317500"/>
              </a:xfrm>
              <a:prstGeom prst="rect">
                <a:avLst/>
              </a:prstGeom>
              <a:noFill/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lIns="91440" tIns="91440" rIns="91440" bIns="91440" rtlCol="0" anchor="t" anchorCtr="0"/>
              <a:lstStyle/>
              <a:p>
                <a:pPr algn="ctr">
                  <a:buNone/>
                </a:pPr>
                <a:endParaRPr lang="en-US" sz="1500" dirty="0" smtClean="0">
                  <a:solidFill>
                    <a:schemeClr val="tx1"/>
                  </a:solidFill>
                  <a:latin typeface="Courier New" pitchFamily="49" charset="0"/>
                  <a:cs typeface="Courier New" pitchFamily="49" charset="0"/>
                </a:endParaRPr>
              </a:p>
            </p:txBody>
          </p:sp>
          <p:grpSp>
            <p:nvGrpSpPr>
              <p:cNvPr id="21" name="Group 153"/>
              <p:cNvGrpSpPr/>
              <p:nvPr/>
            </p:nvGrpSpPr>
            <p:grpSpPr>
              <a:xfrm>
                <a:off x="5562600" y="2743200"/>
                <a:ext cx="2336800" cy="2540000"/>
                <a:chOff x="5562600" y="2743200"/>
                <a:chExt cx="2336800" cy="2540000"/>
              </a:xfrm>
            </p:grpSpPr>
            <p:sp>
              <p:nvSpPr>
                <p:cNvPr id="100" name="Rectangle 99"/>
                <p:cNvSpPr/>
                <p:nvPr/>
              </p:nvSpPr>
              <p:spPr>
                <a:xfrm>
                  <a:off x="5854700" y="3695700"/>
                  <a:ext cx="292100" cy="317500"/>
                </a:xfrm>
                <a:prstGeom prst="rect">
                  <a:avLst/>
                </a:prstGeom>
                <a:noFill/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lIns="91440" tIns="91440" rIns="91440" bIns="91440" rtlCol="0" anchor="t" anchorCtr="0"/>
                <a:lstStyle/>
                <a:p>
                  <a:pPr algn="ctr">
                    <a:buNone/>
                  </a:pPr>
                  <a:endParaRPr lang="en-US" sz="1500" dirty="0" smtClean="0">
                    <a:solidFill>
                      <a:schemeClr val="tx1"/>
                    </a:solidFill>
                    <a:latin typeface="Courier New" pitchFamily="49" charset="0"/>
                    <a:cs typeface="Courier New" pitchFamily="49" charset="0"/>
                  </a:endParaRPr>
                </a:p>
              </p:txBody>
            </p:sp>
            <p:sp>
              <p:nvSpPr>
                <p:cNvPr id="102" name="Rectangle 101"/>
                <p:cNvSpPr/>
                <p:nvPr/>
              </p:nvSpPr>
              <p:spPr>
                <a:xfrm>
                  <a:off x="6438900" y="3695700"/>
                  <a:ext cx="292100" cy="317500"/>
                </a:xfrm>
                <a:prstGeom prst="rect">
                  <a:avLst/>
                </a:prstGeom>
                <a:noFill/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lIns="91440" tIns="91440" rIns="91440" bIns="91440" rtlCol="0" anchor="t" anchorCtr="0"/>
                <a:lstStyle/>
                <a:p>
                  <a:pPr algn="ctr">
                    <a:buNone/>
                  </a:pPr>
                  <a:endParaRPr lang="en-US" sz="1500" dirty="0" smtClean="0">
                    <a:solidFill>
                      <a:schemeClr val="tx1"/>
                    </a:solidFill>
                    <a:latin typeface="Courier New" pitchFamily="49" charset="0"/>
                    <a:cs typeface="Courier New" pitchFamily="49" charset="0"/>
                  </a:endParaRPr>
                </a:p>
              </p:txBody>
            </p:sp>
            <p:sp>
              <p:nvSpPr>
                <p:cNvPr id="109" name="Rectangle 108"/>
                <p:cNvSpPr/>
                <p:nvPr/>
              </p:nvSpPr>
              <p:spPr>
                <a:xfrm>
                  <a:off x="6146800" y="4013200"/>
                  <a:ext cx="292100" cy="317500"/>
                </a:xfrm>
                <a:prstGeom prst="rect">
                  <a:avLst/>
                </a:prstGeom>
                <a:noFill/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lIns="91440" tIns="91440" rIns="91440" bIns="91440" rtlCol="0" anchor="t" anchorCtr="0"/>
                <a:lstStyle/>
                <a:p>
                  <a:pPr algn="ctr">
                    <a:buNone/>
                  </a:pPr>
                  <a:endParaRPr lang="en-US" sz="1500" dirty="0" smtClean="0">
                    <a:solidFill>
                      <a:schemeClr val="tx1"/>
                    </a:solidFill>
                    <a:latin typeface="Courier New" pitchFamily="49" charset="0"/>
                    <a:cs typeface="Courier New" pitchFamily="49" charset="0"/>
                  </a:endParaRPr>
                </a:p>
              </p:txBody>
            </p:sp>
            <p:grpSp>
              <p:nvGrpSpPr>
                <p:cNvPr id="23" name="Group 152"/>
                <p:cNvGrpSpPr/>
                <p:nvPr/>
              </p:nvGrpSpPr>
              <p:grpSpPr>
                <a:xfrm>
                  <a:off x="5562600" y="2743200"/>
                  <a:ext cx="2336800" cy="2540000"/>
                  <a:chOff x="5562600" y="2743200"/>
                  <a:chExt cx="2336800" cy="2540000"/>
                </a:xfrm>
              </p:grpSpPr>
              <p:sp>
                <p:nvSpPr>
                  <p:cNvPr id="118" name="Rectangle 117"/>
                  <p:cNvSpPr/>
                  <p:nvPr/>
                </p:nvSpPr>
                <p:spPr>
                  <a:xfrm>
                    <a:off x="6438900" y="4330700"/>
                    <a:ext cx="292100" cy="317500"/>
                  </a:xfrm>
                  <a:prstGeom prst="rect">
                    <a:avLst/>
                  </a:prstGeom>
                  <a:noFill/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91440" tIns="91440" rIns="91440" bIns="91440" rtlCol="0" anchor="t" anchorCtr="0"/>
                  <a:lstStyle/>
                  <a:p>
                    <a:pPr algn="ctr">
                      <a:buNone/>
                    </a:pPr>
                    <a:endParaRPr lang="en-US" sz="1500" dirty="0" smtClean="0">
                      <a:solidFill>
                        <a:schemeClr val="tx1"/>
                      </a:solidFill>
                      <a:latin typeface="Courier New" pitchFamily="49" charset="0"/>
                      <a:cs typeface="Courier New" pitchFamily="49" charset="0"/>
                    </a:endParaRPr>
                  </a:p>
                </p:txBody>
              </p:sp>
              <p:sp>
                <p:nvSpPr>
                  <p:cNvPr id="124" name="Rectangle 123"/>
                  <p:cNvSpPr/>
                  <p:nvPr/>
                </p:nvSpPr>
                <p:spPr>
                  <a:xfrm>
                    <a:off x="5854700" y="4648200"/>
                    <a:ext cx="292100" cy="317500"/>
                  </a:xfrm>
                  <a:prstGeom prst="rect">
                    <a:avLst/>
                  </a:prstGeom>
                  <a:noFill/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91440" tIns="91440" rIns="91440" bIns="91440" rtlCol="0" anchor="t" anchorCtr="0"/>
                  <a:lstStyle/>
                  <a:p>
                    <a:pPr algn="ctr">
                      <a:buNone/>
                    </a:pPr>
                    <a:endParaRPr lang="en-US" sz="1500" dirty="0" smtClean="0">
                      <a:solidFill>
                        <a:schemeClr val="tx1"/>
                      </a:solidFill>
                      <a:latin typeface="Courier New" pitchFamily="49" charset="0"/>
                      <a:cs typeface="Courier New" pitchFamily="49" charset="0"/>
                    </a:endParaRPr>
                  </a:p>
                </p:txBody>
              </p:sp>
              <p:sp>
                <p:nvSpPr>
                  <p:cNvPr id="125" name="Rectangle 124"/>
                  <p:cNvSpPr/>
                  <p:nvPr/>
                </p:nvSpPr>
                <p:spPr>
                  <a:xfrm>
                    <a:off x="6146800" y="4648200"/>
                    <a:ext cx="292100" cy="317500"/>
                  </a:xfrm>
                  <a:prstGeom prst="rect">
                    <a:avLst/>
                  </a:prstGeom>
                  <a:noFill/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91440" tIns="91440" rIns="91440" bIns="91440" rtlCol="0" anchor="t" anchorCtr="0"/>
                  <a:lstStyle/>
                  <a:p>
                    <a:pPr algn="ctr">
                      <a:buNone/>
                    </a:pPr>
                    <a:endParaRPr lang="en-US" sz="1500" dirty="0" smtClean="0">
                      <a:solidFill>
                        <a:schemeClr val="tx1"/>
                      </a:solidFill>
                      <a:latin typeface="Courier New" pitchFamily="49" charset="0"/>
                      <a:cs typeface="Courier New" pitchFamily="49" charset="0"/>
                    </a:endParaRPr>
                  </a:p>
                </p:txBody>
              </p:sp>
              <p:sp>
                <p:nvSpPr>
                  <p:cNvPr id="127" name="Rectangle 126"/>
                  <p:cNvSpPr/>
                  <p:nvPr/>
                </p:nvSpPr>
                <p:spPr>
                  <a:xfrm>
                    <a:off x="6731000" y="4648200"/>
                    <a:ext cx="292100" cy="317500"/>
                  </a:xfrm>
                  <a:prstGeom prst="rect">
                    <a:avLst/>
                  </a:prstGeom>
                  <a:noFill/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91440" tIns="91440" rIns="91440" bIns="91440" rtlCol="0" anchor="t" anchorCtr="0"/>
                  <a:lstStyle/>
                  <a:p>
                    <a:pPr algn="ctr">
                      <a:buNone/>
                    </a:pPr>
                    <a:endParaRPr lang="en-US" sz="1500" dirty="0" smtClean="0">
                      <a:solidFill>
                        <a:schemeClr val="tx1"/>
                      </a:solidFill>
                      <a:latin typeface="Courier New" pitchFamily="49" charset="0"/>
                      <a:cs typeface="Courier New" pitchFamily="49" charset="0"/>
                    </a:endParaRPr>
                  </a:p>
                </p:txBody>
              </p:sp>
              <p:grpSp>
                <p:nvGrpSpPr>
                  <p:cNvPr id="25" name="Group 151"/>
                  <p:cNvGrpSpPr/>
                  <p:nvPr/>
                </p:nvGrpSpPr>
                <p:grpSpPr>
                  <a:xfrm>
                    <a:off x="5562600" y="2743200"/>
                    <a:ext cx="2336800" cy="2540000"/>
                    <a:chOff x="5562600" y="2743200"/>
                    <a:chExt cx="2336800" cy="2540000"/>
                  </a:xfrm>
                </p:grpSpPr>
                <p:sp>
                  <p:nvSpPr>
                    <p:cNvPr id="104" name="Rectangle 103"/>
                    <p:cNvSpPr/>
                    <p:nvPr/>
                  </p:nvSpPr>
                  <p:spPr>
                    <a:xfrm>
                      <a:off x="7023100" y="3695700"/>
                      <a:ext cx="292100" cy="317500"/>
                    </a:xfrm>
                    <a:prstGeom prst="rect">
                      <a:avLst/>
                    </a:prstGeom>
                    <a:noFill/>
                    <a:effectLst/>
                  </p:spPr>
                  <p:style>
                    <a:lnRef idx="1">
                      <a:schemeClr val="accent1"/>
                    </a:lnRef>
                    <a:fillRef idx="3">
                      <a:schemeClr val="accent1"/>
                    </a:fillRef>
                    <a:effectRef idx="2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lIns="91440" tIns="91440" rIns="91440" bIns="91440" rtlCol="0" anchor="t" anchorCtr="0"/>
                    <a:lstStyle/>
                    <a:p>
                      <a:pPr algn="ctr">
                        <a:buNone/>
                      </a:pPr>
                      <a:endParaRPr lang="en-US" sz="1500" dirty="0" smtClean="0">
                        <a:solidFill>
                          <a:schemeClr val="tx1"/>
                        </a:solidFill>
                        <a:latin typeface="Courier New" pitchFamily="49" charset="0"/>
                        <a:cs typeface="Courier New" pitchFamily="49" charset="0"/>
                      </a:endParaRPr>
                    </a:p>
                  </p:txBody>
                </p:sp>
                <p:sp>
                  <p:nvSpPr>
                    <p:cNvPr id="111" name="Rectangle 110"/>
                    <p:cNvSpPr/>
                    <p:nvPr/>
                  </p:nvSpPr>
                  <p:spPr>
                    <a:xfrm>
                      <a:off x="6731000" y="4013200"/>
                      <a:ext cx="292100" cy="317500"/>
                    </a:xfrm>
                    <a:prstGeom prst="rect">
                      <a:avLst/>
                    </a:prstGeom>
                    <a:noFill/>
                    <a:effectLst/>
                  </p:spPr>
                  <p:style>
                    <a:lnRef idx="1">
                      <a:schemeClr val="accent1"/>
                    </a:lnRef>
                    <a:fillRef idx="3">
                      <a:schemeClr val="accent1"/>
                    </a:fillRef>
                    <a:effectRef idx="2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lIns="91440" tIns="91440" rIns="91440" bIns="91440" rtlCol="0" anchor="t" anchorCtr="0"/>
                    <a:lstStyle/>
                    <a:p>
                      <a:pPr algn="ctr">
                        <a:buNone/>
                      </a:pPr>
                      <a:endParaRPr lang="en-US" sz="1500" dirty="0" smtClean="0">
                        <a:solidFill>
                          <a:schemeClr val="tx1"/>
                        </a:solidFill>
                        <a:latin typeface="Courier New" pitchFamily="49" charset="0"/>
                        <a:cs typeface="Courier New" pitchFamily="49" charset="0"/>
                      </a:endParaRPr>
                    </a:p>
                  </p:txBody>
                </p:sp>
                <p:sp>
                  <p:nvSpPr>
                    <p:cNvPr id="113" name="Rectangle 112"/>
                    <p:cNvSpPr/>
                    <p:nvPr/>
                  </p:nvSpPr>
                  <p:spPr>
                    <a:xfrm>
                      <a:off x="7315200" y="4013200"/>
                      <a:ext cx="292100" cy="317500"/>
                    </a:xfrm>
                    <a:prstGeom prst="rect">
                      <a:avLst/>
                    </a:prstGeom>
                    <a:solidFill>
                      <a:schemeClr val="tx2">
                        <a:lumMod val="40000"/>
                        <a:lumOff val="60000"/>
                      </a:schemeClr>
                    </a:solidFill>
                    <a:effectLst/>
                  </p:spPr>
                  <p:style>
                    <a:lnRef idx="1">
                      <a:schemeClr val="accent1"/>
                    </a:lnRef>
                    <a:fillRef idx="3">
                      <a:schemeClr val="accent1"/>
                    </a:fillRef>
                    <a:effectRef idx="2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lIns="91440" tIns="91440" rIns="91440" bIns="91440" rtlCol="0" anchor="t" anchorCtr="0"/>
                    <a:lstStyle/>
                    <a:p>
                      <a:pPr algn="ctr">
                        <a:buNone/>
                      </a:pPr>
                      <a:endParaRPr lang="en-US" sz="1500" dirty="0" smtClean="0">
                        <a:solidFill>
                          <a:schemeClr val="tx1"/>
                        </a:solidFill>
                        <a:latin typeface="Courier New" pitchFamily="49" charset="0"/>
                        <a:cs typeface="Courier New" pitchFamily="49" charset="0"/>
                      </a:endParaRPr>
                    </a:p>
                  </p:txBody>
                </p:sp>
                <p:grpSp>
                  <p:nvGrpSpPr>
                    <p:cNvPr id="27" name="Group 150"/>
                    <p:cNvGrpSpPr/>
                    <p:nvPr/>
                  </p:nvGrpSpPr>
                  <p:grpSpPr>
                    <a:xfrm>
                      <a:off x="5562600" y="2743200"/>
                      <a:ext cx="2336800" cy="2540000"/>
                      <a:chOff x="5562600" y="2743200"/>
                      <a:chExt cx="2336800" cy="2540000"/>
                    </a:xfrm>
                  </p:grpSpPr>
                  <p:sp>
                    <p:nvSpPr>
                      <p:cNvPr id="86" name="Rectangle 85"/>
                      <p:cNvSpPr/>
                      <p:nvPr/>
                    </p:nvSpPr>
                    <p:spPr>
                      <a:xfrm>
                        <a:off x="6438900" y="3060700"/>
                        <a:ext cx="292100" cy="317500"/>
                      </a:xfrm>
                      <a:prstGeom prst="rect">
                        <a:avLst/>
                      </a:prstGeom>
                      <a:noFill/>
                      <a:effectLst/>
                    </p:spPr>
                    <p:style>
                      <a:lnRef idx="1">
                        <a:schemeClr val="accent1"/>
                      </a:lnRef>
                      <a:fillRef idx="3">
                        <a:schemeClr val="accent1"/>
                      </a:fillRef>
                      <a:effectRef idx="2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lIns="91440" tIns="91440" rIns="91440" bIns="91440" rtlCol="0" anchor="t" anchorCtr="0"/>
                      <a:lstStyle/>
                      <a:p>
                        <a:pPr algn="ctr">
                          <a:buNone/>
                        </a:pPr>
                        <a:endParaRPr lang="en-US" sz="1500" dirty="0" smtClean="0">
                          <a:solidFill>
                            <a:schemeClr val="tx1"/>
                          </a:solidFill>
                          <a:latin typeface="Courier New" pitchFamily="49" charset="0"/>
                          <a:cs typeface="Courier New" pitchFamily="49" charset="0"/>
                        </a:endParaRPr>
                      </a:p>
                    </p:txBody>
                  </p:sp>
                  <p:sp>
                    <p:nvSpPr>
                      <p:cNvPr id="93" name="Rectangle 92"/>
                      <p:cNvSpPr/>
                      <p:nvPr/>
                    </p:nvSpPr>
                    <p:spPr>
                      <a:xfrm>
                        <a:off x="6146800" y="3378200"/>
                        <a:ext cx="292100" cy="317500"/>
                      </a:xfrm>
                      <a:prstGeom prst="rect">
                        <a:avLst/>
                      </a:prstGeom>
                      <a:noFill/>
                      <a:effectLst/>
                    </p:spPr>
                    <p:style>
                      <a:lnRef idx="1">
                        <a:schemeClr val="accent1"/>
                      </a:lnRef>
                      <a:fillRef idx="3">
                        <a:schemeClr val="accent1"/>
                      </a:fillRef>
                      <a:effectRef idx="2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lIns="91440" tIns="91440" rIns="91440" bIns="91440" rtlCol="0" anchor="t" anchorCtr="0"/>
                      <a:lstStyle/>
                      <a:p>
                        <a:pPr algn="ctr">
                          <a:buNone/>
                        </a:pPr>
                        <a:endParaRPr lang="en-US" sz="1500" dirty="0" smtClean="0">
                          <a:solidFill>
                            <a:schemeClr val="tx1"/>
                          </a:solidFill>
                          <a:latin typeface="Courier New" pitchFamily="49" charset="0"/>
                          <a:cs typeface="Courier New" pitchFamily="49" charset="0"/>
                        </a:endParaRPr>
                      </a:p>
                    </p:txBody>
                  </p:sp>
                  <p:grpSp>
                    <p:nvGrpSpPr>
                      <p:cNvPr id="29" name="Group 149"/>
                      <p:cNvGrpSpPr/>
                      <p:nvPr/>
                    </p:nvGrpSpPr>
                    <p:grpSpPr>
                      <a:xfrm>
                        <a:off x="5562600" y="2743200"/>
                        <a:ext cx="2336800" cy="2540000"/>
                        <a:chOff x="5562600" y="2743200"/>
                        <a:chExt cx="2336800" cy="2540000"/>
                      </a:xfrm>
                    </p:grpSpPr>
                    <p:grpSp>
                      <p:nvGrpSpPr>
                        <p:cNvPr id="30" name="Group 148"/>
                        <p:cNvGrpSpPr/>
                        <p:nvPr/>
                      </p:nvGrpSpPr>
                      <p:grpSpPr>
                        <a:xfrm>
                          <a:off x="6731000" y="3378200"/>
                          <a:ext cx="1168400" cy="1270000"/>
                          <a:chOff x="6731000" y="3378200"/>
                          <a:chExt cx="1168400" cy="1270000"/>
                        </a:xfrm>
                      </p:grpSpPr>
                      <p:sp>
                        <p:nvSpPr>
                          <p:cNvPr id="95" name="Rectangle 94"/>
                          <p:cNvSpPr/>
                          <p:nvPr/>
                        </p:nvSpPr>
                        <p:spPr>
                          <a:xfrm>
                            <a:off x="6731000" y="337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21" name="Rectangle 120"/>
                          <p:cNvSpPr/>
                          <p:nvPr/>
                        </p:nvSpPr>
                        <p:spPr>
                          <a:xfrm>
                            <a:off x="7315200" y="433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22" name="Rectangle 121"/>
                          <p:cNvSpPr/>
                          <p:nvPr/>
                        </p:nvSpPr>
                        <p:spPr>
                          <a:xfrm>
                            <a:off x="7607300" y="433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</p:grpSp>
                    <p:grpSp>
                      <p:nvGrpSpPr>
                        <p:cNvPr id="31" name="Group 146"/>
                        <p:cNvGrpSpPr/>
                        <p:nvPr/>
                      </p:nvGrpSpPr>
                      <p:grpSpPr>
                        <a:xfrm>
                          <a:off x="5562600" y="2743200"/>
                          <a:ext cx="2336800" cy="2540000"/>
                          <a:chOff x="5562600" y="2743200"/>
                          <a:chExt cx="2336800" cy="2540000"/>
                        </a:xfrm>
                      </p:grpSpPr>
                      <p:sp>
                        <p:nvSpPr>
                          <p:cNvPr id="75" name="Rectangle 74"/>
                          <p:cNvSpPr/>
                          <p:nvPr/>
                        </p:nvSpPr>
                        <p:spPr>
                          <a:xfrm>
                            <a:off x="5562600" y="274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76" name="Rectangle 75"/>
                          <p:cNvSpPr/>
                          <p:nvPr/>
                        </p:nvSpPr>
                        <p:spPr>
                          <a:xfrm>
                            <a:off x="5854700" y="2743200"/>
                            <a:ext cx="292100" cy="317500"/>
                          </a:xfrm>
                          <a:prstGeom prst="rect">
                            <a:avLst/>
                          </a:prstGeom>
                          <a:solidFill>
                            <a:schemeClr val="tx2">
                              <a:lumMod val="40000"/>
                              <a:lumOff val="60000"/>
                            </a:schemeClr>
                          </a:solidFill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77" name="Rectangle 76"/>
                          <p:cNvSpPr/>
                          <p:nvPr/>
                        </p:nvSpPr>
                        <p:spPr>
                          <a:xfrm>
                            <a:off x="6146800" y="274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78" name="Rectangle 77"/>
                          <p:cNvSpPr/>
                          <p:nvPr/>
                        </p:nvSpPr>
                        <p:spPr>
                          <a:xfrm>
                            <a:off x="6438900" y="274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79" name="Rectangle 78"/>
                          <p:cNvSpPr/>
                          <p:nvPr/>
                        </p:nvSpPr>
                        <p:spPr>
                          <a:xfrm>
                            <a:off x="6731000" y="274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80" name="Rectangle 79"/>
                          <p:cNvSpPr/>
                          <p:nvPr/>
                        </p:nvSpPr>
                        <p:spPr>
                          <a:xfrm>
                            <a:off x="7023100" y="274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81" name="Rectangle 80"/>
                          <p:cNvSpPr/>
                          <p:nvPr/>
                        </p:nvSpPr>
                        <p:spPr>
                          <a:xfrm>
                            <a:off x="7315200" y="274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82" name="Rectangle 81"/>
                          <p:cNvSpPr/>
                          <p:nvPr/>
                        </p:nvSpPr>
                        <p:spPr>
                          <a:xfrm>
                            <a:off x="7607300" y="274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83" name="Rectangle 82"/>
                          <p:cNvSpPr/>
                          <p:nvPr/>
                        </p:nvSpPr>
                        <p:spPr>
                          <a:xfrm>
                            <a:off x="5562600" y="306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84" name="Rectangle 83"/>
                          <p:cNvSpPr/>
                          <p:nvPr/>
                        </p:nvSpPr>
                        <p:spPr>
                          <a:xfrm>
                            <a:off x="5854700" y="306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85" name="Rectangle 84"/>
                          <p:cNvSpPr/>
                          <p:nvPr/>
                        </p:nvSpPr>
                        <p:spPr>
                          <a:xfrm>
                            <a:off x="6146800" y="306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87" name="Rectangle 86"/>
                          <p:cNvSpPr/>
                          <p:nvPr/>
                        </p:nvSpPr>
                        <p:spPr>
                          <a:xfrm>
                            <a:off x="6731000" y="3060700"/>
                            <a:ext cx="292100" cy="317500"/>
                          </a:xfrm>
                          <a:prstGeom prst="rect">
                            <a:avLst/>
                          </a:prstGeom>
                          <a:solidFill>
                            <a:schemeClr val="bg1"/>
                          </a:solidFill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88" name="Rectangle 87"/>
                          <p:cNvSpPr/>
                          <p:nvPr/>
                        </p:nvSpPr>
                        <p:spPr>
                          <a:xfrm>
                            <a:off x="7023100" y="306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89" name="Rectangle 88"/>
                          <p:cNvSpPr/>
                          <p:nvPr/>
                        </p:nvSpPr>
                        <p:spPr>
                          <a:xfrm>
                            <a:off x="7315200" y="306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90" name="Rectangle 89"/>
                          <p:cNvSpPr/>
                          <p:nvPr/>
                        </p:nvSpPr>
                        <p:spPr>
                          <a:xfrm>
                            <a:off x="7607300" y="306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91" name="Rectangle 90"/>
                          <p:cNvSpPr/>
                          <p:nvPr/>
                        </p:nvSpPr>
                        <p:spPr>
                          <a:xfrm>
                            <a:off x="5562600" y="337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92" name="Rectangle 91"/>
                          <p:cNvSpPr/>
                          <p:nvPr/>
                        </p:nvSpPr>
                        <p:spPr>
                          <a:xfrm>
                            <a:off x="5854700" y="337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94" name="Rectangle 93"/>
                          <p:cNvSpPr/>
                          <p:nvPr/>
                        </p:nvSpPr>
                        <p:spPr>
                          <a:xfrm>
                            <a:off x="6438900" y="337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96" name="Rectangle 95"/>
                          <p:cNvSpPr/>
                          <p:nvPr/>
                        </p:nvSpPr>
                        <p:spPr>
                          <a:xfrm>
                            <a:off x="7023100" y="337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97" name="Rectangle 96"/>
                          <p:cNvSpPr/>
                          <p:nvPr/>
                        </p:nvSpPr>
                        <p:spPr>
                          <a:xfrm>
                            <a:off x="7315200" y="337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98" name="Rectangle 97"/>
                          <p:cNvSpPr/>
                          <p:nvPr/>
                        </p:nvSpPr>
                        <p:spPr>
                          <a:xfrm>
                            <a:off x="7607300" y="337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99" name="Rectangle 98"/>
                          <p:cNvSpPr/>
                          <p:nvPr/>
                        </p:nvSpPr>
                        <p:spPr>
                          <a:xfrm>
                            <a:off x="5562600" y="369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01" name="Rectangle 100"/>
                          <p:cNvSpPr/>
                          <p:nvPr/>
                        </p:nvSpPr>
                        <p:spPr>
                          <a:xfrm>
                            <a:off x="6146800" y="369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03" name="Rectangle 102"/>
                          <p:cNvSpPr/>
                          <p:nvPr/>
                        </p:nvSpPr>
                        <p:spPr>
                          <a:xfrm>
                            <a:off x="6731000" y="369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05" name="Rectangle 104"/>
                          <p:cNvSpPr/>
                          <p:nvPr/>
                        </p:nvSpPr>
                        <p:spPr>
                          <a:xfrm>
                            <a:off x="7315200" y="369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06" name="Rectangle 105"/>
                          <p:cNvSpPr/>
                          <p:nvPr/>
                        </p:nvSpPr>
                        <p:spPr>
                          <a:xfrm>
                            <a:off x="7607300" y="369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07" name="Rectangle 106"/>
                          <p:cNvSpPr/>
                          <p:nvPr/>
                        </p:nvSpPr>
                        <p:spPr>
                          <a:xfrm>
                            <a:off x="5562600" y="401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08" name="Rectangle 107"/>
                          <p:cNvSpPr/>
                          <p:nvPr/>
                        </p:nvSpPr>
                        <p:spPr>
                          <a:xfrm>
                            <a:off x="5854700" y="401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10" name="Rectangle 109"/>
                          <p:cNvSpPr/>
                          <p:nvPr/>
                        </p:nvSpPr>
                        <p:spPr>
                          <a:xfrm>
                            <a:off x="6438900" y="401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12" name="Rectangle 111"/>
                          <p:cNvSpPr/>
                          <p:nvPr/>
                        </p:nvSpPr>
                        <p:spPr>
                          <a:xfrm>
                            <a:off x="7023100" y="401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14" name="Rectangle 113"/>
                          <p:cNvSpPr/>
                          <p:nvPr/>
                        </p:nvSpPr>
                        <p:spPr>
                          <a:xfrm>
                            <a:off x="7607300" y="401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15" name="Rectangle 114"/>
                          <p:cNvSpPr/>
                          <p:nvPr/>
                        </p:nvSpPr>
                        <p:spPr>
                          <a:xfrm>
                            <a:off x="5562600" y="433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16" name="Rectangle 115"/>
                          <p:cNvSpPr/>
                          <p:nvPr/>
                        </p:nvSpPr>
                        <p:spPr>
                          <a:xfrm>
                            <a:off x="5854700" y="433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17" name="Rectangle 116"/>
                          <p:cNvSpPr/>
                          <p:nvPr/>
                        </p:nvSpPr>
                        <p:spPr>
                          <a:xfrm>
                            <a:off x="6146800" y="4330700"/>
                            <a:ext cx="292100" cy="317500"/>
                          </a:xfrm>
                          <a:prstGeom prst="rect">
                            <a:avLst/>
                          </a:prstGeom>
                          <a:solidFill>
                            <a:schemeClr val="tx2">
                              <a:lumMod val="40000"/>
                              <a:lumOff val="60000"/>
                            </a:schemeClr>
                          </a:solidFill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19" name="Rectangle 118"/>
                          <p:cNvSpPr/>
                          <p:nvPr/>
                        </p:nvSpPr>
                        <p:spPr>
                          <a:xfrm>
                            <a:off x="6731000" y="433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23" name="Rectangle 122"/>
                          <p:cNvSpPr/>
                          <p:nvPr/>
                        </p:nvSpPr>
                        <p:spPr>
                          <a:xfrm>
                            <a:off x="5562600" y="4648200"/>
                            <a:ext cx="292100" cy="317500"/>
                          </a:xfrm>
                          <a:prstGeom prst="rect">
                            <a:avLst/>
                          </a:prstGeom>
                          <a:solidFill>
                            <a:schemeClr val="tx2">
                              <a:lumMod val="40000"/>
                              <a:lumOff val="60000"/>
                            </a:schemeClr>
                          </a:solidFill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26" name="Rectangle 125"/>
                          <p:cNvSpPr/>
                          <p:nvPr/>
                        </p:nvSpPr>
                        <p:spPr>
                          <a:xfrm>
                            <a:off x="6438900" y="464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28" name="Rectangle 127"/>
                          <p:cNvSpPr/>
                          <p:nvPr/>
                        </p:nvSpPr>
                        <p:spPr>
                          <a:xfrm>
                            <a:off x="7023100" y="464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29" name="Rectangle 128"/>
                          <p:cNvSpPr/>
                          <p:nvPr/>
                        </p:nvSpPr>
                        <p:spPr>
                          <a:xfrm>
                            <a:off x="7315200" y="464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30" name="Rectangle 129"/>
                          <p:cNvSpPr/>
                          <p:nvPr/>
                        </p:nvSpPr>
                        <p:spPr>
                          <a:xfrm>
                            <a:off x="7607300" y="464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31" name="Rectangle 130"/>
                          <p:cNvSpPr/>
                          <p:nvPr/>
                        </p:nvSpPr>
                        <p:spPr>
                          <a:xfrm>
                            <a:off x="5562600" y="496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32" name="Rectangle 131"/>
                          <p:cNvSpPr/>
                          <p:nvPr/>
                        </p:nvSpPr>
                        <p:spPr>
                          <a:xfrm>
                            <a:off x="5854700" y="496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33" name="Rectangle 132"/>
                          <p:cNvSpPr/>
                          <p:nvPr/>
                        </p:nvSpPr>
                        <p:spPr>
                          <a:xfrm>
                            <a:off x="6146800" y="496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34" name="Rectangle 133"/>
                          <p:cNvSpPr/>
                          <p:nvPr/>
                        </p:nvSpPr>
                        <p:spPr>
                          <a:xfrm>
                            <a:off x="6438900" y="496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35" name="Rectangle 134"/>
                          <p:cNvSpPr/>
                          <p:nvPr/>
                        </p:nvSpPr>
                        <p:spPr>
                          <a:xfrm>
                            <a:off x="6731000" y="496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36" name="Rectangle 135"/>
                          <p:cNvSpPr/>
                          <p:nvPr/>
                        </p:nvSpPr>
                        <p:spPr>
                          <a:xfrm>
                            <a:off x="7023100" y="4965700"/>
                            <a:ext cx="292100" cy="317500"/>
                          </a:xfrm>
                          <a:prstGeom prst="rect">
                            <a:avLst/>
                          </a:prstGeom>
                          <a:solidFill>
                            <a:schemeClr val="tx2">
                              <a:lumMod val="40000"/>
                              <a:lumOff val="60000"/>
                            </a:schemeClr>
                          </a:solidFill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37" name="Rectangle 136"/>
                          <p:cNvSpPr/>
                          <p:nvPr/>
                        </p:nvSpPr>
                        <p:spPr>
                          <a:xfrm>
                            <a:off x="7315200" y="496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38" name="Rectangle 137"/>
                          <p:cNvSpPr/>
                          <p:nvPr/>
                        </p:nvSpPr>
                        <p:spPr>
                          <a:xfrm>
                            <a:off x="7607300" y="496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</p:grpSp>
                  </p:grpSp>
                </p:grpSp>
              </p:grpSp>
            </p:grpSp>
          </p:grpSp>
        </p:grpSp>
        <p:sp>
          <p:nvSpPr>
            <p:cNvPr id="141" name="Rectangle 140"/>
            <p:cNvSpPr/>
            <p:nvPr/>
          </p:nvSpPr>
          <p:spPr>
            <a:xfrm>
              <a:off x="6146800" y="4064000"/>
              <a:ext cx="292100" cy="317500"/>
            </a:xfrm>
            <a:prstGeom prst="rect">
              <a:avLst/>
            </a:prstGeom>
            <a:solidFill>
              <a:schemeClr val="bg1"/>
            </a:solidFill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t" anchorCtr="0"/>
            <a:lstStyle/>
            <a:p>
              <a:pPr algn="ctr"/>
              <a:endPara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endParaRPr>
            </a:p>
          </p:txBody>
        </p:sp>
      </p:grpSp>
      <p:grpSp>
        <p:nvGrpSpPr>
          <p:cNvPr id="32" name="Group 40"/>
          <p:cNvGrpSpPr/>
          <p:nvPr/>
        </p:nvGrpSpPr>
        <p:grpSpPr>
          <a:xfrm>
            <a:off x="3220356" y="3448050"/>
            <a:ext cx="685800" cy="342900"/>
            <a:chOff x="2743200" y="3015343"/>
            <a:chExt cx="685800" cy="342900"/>
          </a:xfrm>
        </p:grpSpPr>
        <p:sp>
          <p:nvSpPr>
            <p:cNvPr id="147" name="Rectangle 146"/>
            <p:cNvSpPr/>
            <p:nvPr/>
          </p:nvSpPr>
          <p:spPr>
            <a:xfrm>
              <a:off x="3048000" y="3015343"/>
              <a:ext cx="381000" cy="342900"/>
            </a:xfrm>
            <a:prstGeom prst="rect">
              <a:avLst/>
            </a:prstGeom>
            <a:solidFill>
              <a:srgbClr val="00206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t" anchorCtr="0"/>
            <a:lstStyle/>
            <a:p>
              <a:pPr algn="ctr">
                <a:buNone/>
              </a:pPr>
              <a:endPara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endParaRPr>
            </a:p>
          </p:txBody>
        </p:sp>
        <p:cxnSp>
          <p:nvCxnSpPr>
            <p:cNvPr id="149" name="Straight Arrow Connector 148"/>
            <p:cNvCxnSpPr/>
            <p:nvPr/>
          </p:nvCxnSpPr>
          <p:spPr>
            <a:xfrm>
              <a:off x="2743200" y="3117850"/>
              <a:ext cx="311150" cy="1588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0" name="Straight Arrow Connector 149"/>
            <p:cNvCxnSpPr/>
            <p:nvPr/>
          </p:nvCxnSpPr>
          <p:spPr>
            <a:xfrm rot="10800000">
              <a:off x="2743200" y="3257551"/>
              <a:ext cx="304800" cy="681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43" name="Oval Callout 142"/>
          <p:cNvSpPr/>
          <p:nvPr/>
        </p:nvSpPr>
        <p:spPr>
          <a:xfrm>
            <a:off x="4044950" y="2258786"/>
            <a:ext cx="1403350" cy="732747"/>
          </a:xfrm>
          <a:prstGeom prst="wedgeEllipseCallout">
            <a:avLst>
              <a:gd name="adj1" fmla="val -72804"/>
              <a:gd name="adj2" fmla="val 111524"/>
            </a:avLst>
          </a:prstGeom>
          <a:solidFill>
            <a:srgbClr val="FFFF99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40" tIns="91440" rIns="91440" bIns="91440" rtlCol="0" anchor="t" anchorCtr="0"/>
          <a:lstStyle/>
          <a:p>
            <a:pPr algn="ctr"/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Pin mode X</a:t>
            </a:r>
          </a:p>
        </p:txBody>
      </p:sp>
    </p:spTree>
    <p:extLst>
      <p:ext uri="{BB962C8B-B14F-4D97-AF65-F5344CB8AC3E}">
        <p14:creationId xmlns:p14="http://schemas.microsoft.com/office/powerpoint/2010/main" xmlns="" val="11608306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Database Environment Used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 smtClean="0"/>
          </a:p>
          <a:p>
            <a:r>
              <a:rPr lang="en-US" dirty="0" smtClean="0"/>
              <a:t>Oracle </a:t>
            </a:r>
            <a:r>
              <a:rPr lang="en-US" dirty="0" smtClean="0"/>
              <a:t>Enterprise Edition 12.1.0.1 – </a:t>
            </a:r>
            <a:r>
              <a:rPr lang="en-US" dirty="0" smtClean="0"/>
              <a:t>64bit</a:t>
            </a:r>
          </a:p>
          <a:p>
            <a:endParaRPr lang="en-US" dirty="0" smtClean="0"/>
          </a:p>
          <a:p>
            <a:r>
              <a:rPr lang="en-US" dirty="0" err="1" smtClean="0"/>
              <a:t>VirtualBox</a:t>
            </a:r>
            <a:r>
              <a:rPr lang="en-US" dirty="0" smtClean="0"/>
              <a:t> </a:t>
            </a:r>
            <a:r>
              <a:rPr lang="en-US" dirty="0" smtClean="0"/>
              <a:t>4.3.20 r96997</a:t>
            </a:r>
          </a:p>
          <a:p>
            <a:pPr lvl="1"/>
            <a:r>
              <a:rPr lang="en-US" dirty="0" smtClean="0"/>
              <a:t>Older version, but been bit by upgrades</a:t>
            </a:r>
          </a:p>
          <a:p>
            <a:endParaRPr lang="en-US" dirty="0" smtClean="0"/>
          </a:p>
          <a:p>
            <a:r>
              <a:rPr lang="en-US" dirty="0" smtClean="0"/>
              <a:t>Oracle Linux Server release 6.5</a:t>
            </a:r>
          </a:p>
          <a:p>
            <a:endParaRPr lang="en-US" dirty="0" smtClean="0"/>
          </a:p>
          <a:p>
            <a:r>
              <a:rPr lang="en-US" dirty="0" smtClean="0"/>
              <a:t>User "</a:t>
            </a:r>
            <a:r>
              <a:rPr lang="en-US" dirty="0" err="1" smtClean="0"/>
              <a:t>michael</a:t>
            </a:r>
            <a:r>
              <a:rPr lang="en-US" dirty="0" smtClean="0"/>
              <a:t>" created with DBA privileges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354ABE3-2555-AC48-921D-BBEF8BC4B0C9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11608306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Reading Block Into Buffer Cache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990600"/>
            <a:ext cx="8239125" cy="5181600"/>
          </a:xfrm>
        </p:spPr>
        <p:txBody>
          <a:bodyPr>
            <a:normAutofit/>
          </a:bodyPr>
          <a:lstStyle/>
          <a:p>
            <a:r>
              <a:rPr lang="en-US" sz="2000" dirty="0" smtClean="0"/>
              <a:t>Release the latch</a:t>
            </a:r>
          </a:p>
          <a:p>
            <a:r>
              <a:rPr lang="en-US" sz="2000" dirty="0" smtClean="0"/>
              <a:t>Maintain buffer header pin in exclusive mode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354ABE3-2555-AC48-921D-BBEF8BC4B0C9}" type="slidenum">
              <a:rPr lang="en-US" smtClean="0"/>
              <a:pPr/>
              <a:t>50</a:t>
            </a:fld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559707" y="1839686"/>
            <a:ext cx="990600" cy="636814"/>
          </a:xfrm>
          <a:prstGeom prst="rect">
            <a:avLst/>
          </a:prstGeom>
          <a:solidFill>
            <a:schemeClr val="bg1"/>
          </a:solidFill>
          <a:ln w="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40" tIns="91440" rIns="91440" bIns="91440" rtlCol="0" anchor="t" anchorCtr="0"/>
          <a:lstStyle/>
          <a:p>
            <a:pPr algn="ctr">
              <a:buNone/>
            </a:pPr>
            <a:r>
              <a:rPr lang="en-US" sz="1500" b="1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Latches</a:t>
            </a:r>
          </a:p>
        </p:txBody>
      </p:sp>
      <p:sp>
        <p:nvSpPr>
          <p:cNvPr id="8" name="Rectangle 7"/>
          <p:cNvSpPr/>
          <p:nvPr/>
        </p:nvSpPr>
        <p:spPr>
          <a:xfrm>
            <a:off x="1659164" y="1839686"/>
            <a:ext cx="990600" cy="636814"/>
          </a:xfrm>
          <a:prstGeom prst="rect">
            <a:avLst/>
          </a:prstGeom>
          <a:solidFill>
            <a:schemeClr val="bg1"/>
          </a:solidFill>
          <a:ln w="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40" tIns="91440" rIns="91440" bIns="91440" rtlCol="0" anchor="t" anchorCtr="0"/>
          <a:lstStyle/>
          <a:p>
            <a:pPr algn="ctr">
              <a:buNone/>
            </a:pPr>
            <a:r>
              <a:rPr lang="en-US" sz="1500" b="1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Hash Buckets</a:t>
            </a:r>
          </a:p>
        </p:txBody>
      </p:sp>
      <p:grpSp>
        <p:nvGrpSpPr>
          <p:cNvPr id="12" name="Group 155"/>
          <p:cNvGrpSpPr/>
          <p:nvPr/>
        </p:nvGrpSpPr>
        <p:grpSpPr>
          <a:xfrm>
            <a:off x="635907" y="2667000"/>
            <a:ext cx="2013857" cy="3048000"/>
            <a:chOff x="838200" y="2667000"/>
            <a:chExt cx="2013857" cy="3048000"/>
          </a:xfrm>
        </p:grpSpPr>
        <p:sp>
          <p:nvSpPr>
            <p:cNvPr id="5" name="Oval 4"/>
            <p:cNvSpPr/>
            <p:nvPr/>
          </p:nvSpPr>
          <p:spPr>
            <a:xfrm>
              <a:off x="838200" y="3886200"/>
              <a:ext cx="838200" cy="609600"/>
            </a:xfrm>
            <a:prstGeom prst="ellipse">
              <a:avLst/>
            </a:prstGeom>
            <a:solidFill>
              <a:srgbClr val="FFFF99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t" anchorCtr="0"/>
            <a:lstStyle/>
            <a:p>
              <a:pPr algn="ctr">
                <a:buNone/>
              </a:pPr>
              <a:r>
                <a:rPr lang="en-US" sz="1500" dirty="0" smtClean="0">
                  <a:solidFill>
                    <a:schemeClr val="tx1"/>
                  </a:solidFill>
                  <a:latin typeface="Courier New" pitchFamily="49" charset="0"/>
                  <a:cs typeface="Courier New" pitchFamily="49" charset="0"/>
                </a:rPr>
                <a:t>L 1</a:t>
              </a:r>
            </a:p>
          </p:txBody>
        </p:sp>
        <p:sp>
          <p:nvSpPr>
            <p:cNvPr id="6" name="Rectangle 5"/>
            <p:cNvSpPr/>
            <p:nvPr/>
          </p:nvSpPr>
          <p:spPr>
            <a:xfrm>
              <a:off x="1981200" y="2667000"/>
              <a:ext cx="762000" cy="533400"/>
            </a:xfrm>
            <a:prstGeom prst="rect">
              <a:avLst/>
            </a:prstGeom>
            <a:solidFill>
              <a:srgbClr val="FFFF99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ctr" anchorCtr="0"/>
            <a:lstStyle/>
            <a:p>
              <a:pPr algn="ctr">
                <a:buNone/>
              </a:pPr>
              <a:r>
                <a:rPr lang="en-US" sz="1500" dirty="0" smtClean="0">
                  <a:solidFill>
                    <a:schemeClr val="tx1"/>
                  </a:solidFill>
                  <a:latin typeface="Courier New" pitchFamily="49" charset="0"/>
                  <a:cs typeface="Courier New" pitchFamily="49" charset="0"/>
                </a:rPr>
                <a:t>HB 1</a:t>
              </a:r>
            </a:p>
          </p:txBody>
        </p:sp>
        <p:sp>
          <p:nvSpPr>
            <p:cNvPr id="9" name="Rectangle 8"/>
            <p:cNvSpPr/>
            <p:nvPr/>
          </p:nvSpPr>
          <p:spPr>
            <a:xfrm>
              <a:off x="1981200" y="3352800"/>
              <a:ext cx="762000" cy="533400"/>
            </a:xfrm>
            <a:prstGeom prst="rect">
              <a:avLst/>
            </a:prstGeom>
            <a:solidFill>
              <a:srgbClr val="FFFF99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ctr" anchorCtr="0"/>
            <a:lstStyle/>
            <a:p>
              <a:pPr algn="ctr">
                <a:buNone/>
              </a:pPr>
              <a:r>
                <a:rPr lang="en-US" sz="1500" dirty="0" smtClean="0">
                  <a:solidFill>
                    <a:schemeClr val="tx1"/>
                  </a:solidFill>
                  <a:latin typeface="Courier New" pitchFamily="49" charset="0"/>
                  <a:cs typeface="Courier New" pitchFamily="49" charset="0"/>
                </a:rPr>
                <a:t>HB 2</a:t>
              </a:r>
            </a:p>
          </p:txBody>
        </p:sp>
        <p:sp>
          <p:nvSpPr>
            <p:cNvPr id="10" name="Rectangle 9"/>
            <p:cNvSpPr/>
            <p:nvPr/>
          </p:nvSpPr>
          <p:spPr>
            <a:xfrm>
              <a:off x="1981200" y="4495800"/>
              <a:ext cx="762000" cy="533400"/>
            </a:xfrm>
            <a:prstGeom prst="rect">
              <a:avLst/>
            </a:prstGeom>
            <a:solidFill>
              <a:srgbClr val="FFFF99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ctr" anchorCtr="0"/>
            <a:lstStyle/>
            <a:p>
              <a:pPr algn="ctr">
                <a:buNone/>
              </a:pPr>
              <a:r>
                <a:rPr lang="en-US" sz="1500" dirty="0" smtClean="0">
                  <a:solidFill>
                    <a:schemeClr val="tx1"/>
                  </a:solidFill>
                  <a:latin typeface="Courier New" pitchFamily="49" charset="0"/>
                  <a:cs typeface="Courier New" pitchFamily="49" charset="0"/>
                </a:rPr>
                <a:t>HB 31</a:t>
              </a:r>
            </a:p>
          </p:txBody>
        </p:sp>
        <p:sp>
          <p:nvSpPr>
            <p:cNvPr id="11" name="Rectangle 10"/>
            <p:cNvSpPr/>
            <p:nvPr/>
          </p:nvSpPr>
          <p:spPr>
            <a:xfrm>
              <a:off x="1981200" y="5181600"/>
              <a:ext cx="762000" cy="533400"/>
            </a:xfrm>
            <a:prstGeom prst="rect">
              <a:avLst/>
            </a:prstGeom>
            <a:solidFill>
              <a:srgbClr val="FFFF99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ctr" anchorCtr="0"/>
            <a:lstStyle/>
            <a:p>
              <a:pPr algn="ctr">
                <a:buNone/>
              </a:pPr>
              <a:r>
                <a:rPr lang="en-US" sz="1500" dirty="0" smtClean="0">
                  <a:solidFill>
                    <a:schemeClr val="tx1"/>
                  </a:solidFill>
                  <a:latin typeface="Courier New" pitchFamily="49" charset="0"/>
                  <a:cs typeface="Courier New" pitchFamily="49" charset="0"/>
                </a:rPr>
                <a:t>HB 32</a:t>
              </a:r>
            </a:p>
          </p:txBody>
        </p:sp>
        <p:sp>
          <p:nvSpPr>
            <p:cNvPr id="14" name="Rectangle 13"/>
            <p:cNvSpPr/>
            <p:nvPr/>
          </p:nvSpPr>
          <p:spPr>
            <a:xfrm>
              <a:off x="1861457" y="3989614"/>
              <a:ext cx="990600" cy="391886"/>
            </a:xfrm>
            <a:prstGeom prst="rect">
              <a:avLst/>
            </a:prstGeom>
            <a:solidFill>
              <a:schemeClr val="bg1"/>
            </a:solidFill>
            <a:ln w="0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t" anchorCtr="0"/>
            <a:lstStyle/>
            <a:p>
              <a:pPr algn="ctr">
                <a:buNone/>
              </a:pPr>
              <a:r>
                <a:rPr lang="en-US" sz="1500" b="1" dirty="0" smtClean="0">
                  <a:solidFill>
                    <a:schemeClr val="tx1"/>
                  </a:solidFill>
                  <a:latin typeface="Courier New" pitchFamily="49" charset="0"/>
                  <a:cs typeface="Courier New" pitchFamily="49" charset="0"/>
                </a:rPr>
                <a:t>. . .</a:t>
              </a:r>
            </a:p>
          </p:txBody>
        </p:sp>
        <p:cxnSp>
          <p:nvCxnSpPr>
            <p:cNvPr id="22" name="Straight Connector 21"/>
            <p:cNvCxnSpPr>
              <a:stCxn id="5" idx="6"/>
              <a:endCxn id="6" idx="1"/>
            </p:cNvCxnSpPr>
            <p:nvPr/>
          </p:nvCxnSpPr>
          <p:spPr>
            <a:xfrm flipV="1">
              <a:off x="1676400" y="2933700"/>
              <a:ext cx="304800" cy="1257300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>
              <a:endCxn id="9" idx="1"/>
            </p:cNvCxnSpPr>
            <p:nvPr/>
          </p:nvCxnSpPr>
          <p:spPr>
            <a:xfrm rot="5400000" flipH="1" flipV="1">
              <a:off x="1543050" y="3752850"/>
              <a:ext cx="571500" cy="304800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/>
            <p:cNvCxnSpPr>
              <a:stCxn id="5" idx="6"/>
              <a:endCxn id="10" idx="1"/>
            </p:cNvCxnSpPr>
            <p:nvPr/>
          </p:nvCxnSpPr>
          <p:spPr>
            <a:xfrm>
              <a:off x="1676400" y="4191000"/>
              <a:ext cx="304800" cy="571500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/>
            <p:cNvCxnSpPr>
              <a:stCxn id="5" idx="6"/>
              <a:endCxn id="11" idx="1"/>
            </p:cNvCxnSpPr>
            <p:nvPr/>
          </p:nvCxnSpPr>
          <p:spPr>
            <a:xfrm>
              <a:off x="1676400" y="4191000"/>
              <a:ext cx="304800" cy="1257300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3" name="Group 39"/>
          <p:cNvGrpSpPr/>
          <p:nvPr/>
        </p:nvGrpSpPr>
        <p:grpSpPr>
          <a:xfrm>
            <a:off x="2540907" y="2748643"/>
            <a:ext cx="685800" cy="342900"/>
            <a:chOff x="2743200" y="3015343"/>
            <a:chExt cx="685800" cy="342900"/>
          </a:xfrm>
        </p:grpSpPr>
        <p:sp>
          <p:nvSpPr>
            <p:cNvPr id="15" name="Rectangle 14"/>
            <p:cNvSpPr/>
            <p:nvPr/>
          </p:nvSpPr>
          <p:spPr>
            <a:xfrm>
              <a:off x="3048000" y="3015343"/>
              <a:ext cx="381000" cy="342900"/>
            </a:xfrm>
            <a:prstGeom prst="rect">
              <a:avLst/>
            </a:prstGeom>
            <a:solidFill>
              <a:srgbClr val="92D05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t" anchorCtr="0"/>
            <a:lstStyle/>
            <a:p>
              <a:pPr algn="ctr">
                <a:buNone/>
              </a:pPr>
              <a:endPara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endParaRPr>
            </a:p>
          </p:txBody>
        </p:sp>
        <p:cxnSp>
          <p:nvCxnSpPr>
            <p:cNvPr id="34" name="Straight Arrow Connector 33"/>
            <p:cNvCxnSpPr/>
            <p:nvPr/>
          </p:nvCxnSpPr>
          <p:spPr>
            <a:xfrm>
              <a:off x="2743200" y="3117850"/>
              <a:ext cx="311150" cy="1588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Arrow Connector 37"/>
            <p:cNvCxnSpPr/>
            <p:nvPr/>
          </p:nvCxnSpPr>
          <p:spPr>
            <a:xfrm rot="10800000">
              <a:off x="2743200" y="3257551"/>
              <a:ext cx="304800" cy="681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6" name="Group 40"/>
          <p:cNvGrpSpPr/>
          <p:nvPr/>
        </p:nvGrpSpPr>
        <p:grpSpPr>
          <a:xfrm>
            <a:off x="2534556" y="3448050"/>
            <a:ext cx="685800" cy="342900"/>
            <a:chOff x="2743200" y="3015343"/>
            <a:chExt cx="685800" cy="342900"/>
          </a:xfrm>
        </p:grpSpPr>
        <p:sp>
          <p:nvSpPr>
            <p:cNvPr id="42" name="Rectangle 41"/>
            <p:cNvSpPr/>
            <p:nvPr/>
          </p:nvSpPr>
          <p:spPr>
            <a:xfrm>
              <a:off x="3048000" y="3015343"/>
              <a:ext cx="381000" cy="342900"/>
            </a:xfrm>
            <a:prstGeom prst="rect">
              <a:avLst/>
            </a:prstGeom>
            <a:solidFill>
              <a:schemeClr val="accent3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t" anchorCtr="0"/>
            <a:lstStyle/>
            <a:p>
              <a:pPr algn="ctr">
                <a:buNone/>
              </a:pPr>
              <a:endPara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endParaRPr>
            </a:p>
          </p:txBody>
        </p:sp>
        <p:cxnSp>
          <p:nvCxnSpPr>
            <p:cNvPr id="43" name="Straight Arrow Connector 42"/>
            <p:cNvCxnSpPr/>
            <p:nvPr/>
          </p:nvCxnSpPr>
          <p:spPr>
            <a:xfrm>
              <a:off x="2743200" y="3117850"/>
              <a:ext cx="311150" cy="1588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Arrow Connector 43"/>
            <p:cNvCxnSpPr/>
            <p:nvPr/>
          </p:nvCxnSpPr>
          <p:spPr>
            <a:xfrm rot="10800000">
              <a:off x="2743200" y="3257551"/>
              <a:ext cx="304800" cy="681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7" name="Group 44"/>
          <p:cNvGrpSpPr/>
          <p:nvPr/>
        </p:nvGrpSpPr>
        <p:grpSpPr>
          <a:xfrm>
            <a:off x="2540907" y="4591050"/>
            <a:ext cx="685800" cy="342900"/>
            <a:chOff x="2743200" y="3015343"/>
            <a:chExt cx="685800" cy="342900"/>
          </a:xfrm>
        </p:grpSpPr>
        <p:sp>
          <p:nvSpPr>
            <p:cNvPr id="46" name="Rectangle 45"/>
            <p:cNvSpPr/>
            <p:nvPr/>
          </p:nvSpPr>
          <p:spPr>
            <a:xfrm>
              <a:off x="3048000" y="3015343"/>
              <a:ext cx="381000" cy="342900"/>
            </a:xfrm>
            <a:prstGeom prst="rect">
              <a:avLst/>
            </a:prstGeom>
            <a:solidFill>
              <a:srgbClr val="92D05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t" anchorCtr="0"/>
            <a:lstStyle/>
            <a:p>
              <a:pPr algn="ctr">
                <a:buNone/>
              </a:pPr>
              <a:endPara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endParaRPr>
            </a:p>
          </p:txBody>
        </p:sp>
        <p:cxnSp>
          <p:nvCxnSpPr>
            <p:cNvPr id="47" name="Straight Arrow Connector 46"/>
            <p:cNvCxnSpPr/>
            <p:nvPr/>
          </p:nvCxnSpPr>
          <p:spPr>
            <a:xfrm>
              <a:off x="2743200" y="3117850"/>
              <a:ext cx="311150" cy="1588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Arrow Connector 47"/>
            <p:cNvCxnSpPr/>
            <p:nvPr/>
          </p:nvCxnSpPr>
          <p:spPr>
            <a:xfrm rot="10800000">
              <a:off x="2743200" y="3257551"/>
              <a:ext cx="304800" cy="681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8" name="Group 48"/>
          <p:cNvGrpSpPr/>
          <p:nvPr/>
        </p:nvGrpSpPr>
        <p:grpSpPr>
          <a:xfrm>
            <a:off x="2540907" y="5276850"/>
            <a:ext cx="685800" cy="342900"/>
            <a:chOff x="2743200" y="3015343"/>
            <a:chExt cx="685800" cy="342900"/>
          </a:xfrm>
        </p:grpSpPr>
        <p:sp>
          <p:nvSpPr>
            <p:cNvPr id="50" name="Rectangle 49"/>
            <p:cNvSpPr/>
            <p:nvPr/>
          </p:nvSpPr>
          <p:spPr>
            <a:xfrm>
              <a:off x="3048000" y="3015343"/>
              <a:ext cx="381000" cy="342900"/>
            </a:xfrm>
            <a:prstGeom prst="rect">
              <a:avLst/>
            </a:prstGeom>
            <a:solidFill>
              <a:srgbClr val="92D05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t" anchorCtr="0"/>
            <a:lstStyle/>
            <a:p>
              <a:pPr algn="ctr">
                <a:buNone/>
              </a:pPr>
              <a:endPara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endParaRPr>
            </a:p>
          </p:txBody>
        </p:sp>
        <p:cxnSp>
          <p:nvCxnSpPr>
            <p:cNvPr id="51" name="Straight Arrow Connector 50"/>
            <p:cNvCxnSpPr/>
            <p:nvPr/>
          </p:nvCxnSpPr>
          <p:spPr>
            <a:xfrm>
              <a:off x="2743200" y="3117850"/>
              <a:ext cx="311150" cy="1588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Arrow Connector 51"/>
            <p:cNvCxnSpPr/>
            <p:nvPr/>
          </p:nvCxnSpPr>
          <p:spPr>
            <a:xfrm rot="10800000">
              <a:off x="2743200" y="3257551"/>
              <a:ext cx="304800" cy="681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2" name="Rectangle 61"/>
          <p:cNvSpPr/>
          <p:nvPr/>
        </p:nvSpPr>
        <p:spPr>
          <a:xfrm>
            <a:off x="2731407" y="1839686"/>
            <a:ext cx="990600" cy="636814"/>
          </a:xfrm>
          <a:prstGeom prst="rect">
            <a:avLst/>
          </a:prstGeom>
          <a:solidFill>
            <a:schemeClr val="bg1"/>
          </a:solidFill>
          <a:ln w="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40" tIns="91440" rIns="91440" bIns="91440" rtlCol="0" anchor="t" anchorCtr="0"/>
          <a:lstStyle/>
          <a:p>
            <a:pPr algn="ctr">
              <a:buNone/>
            </a:pPr>
            <a:r>
              <a:rPr lang="en-US" sz="1500" b="1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Buffer Headers</a:t>
            </a:r>
          </a:p>
        </p:txBody>
      </p:sp>
      <p:cxnSp>
        <p:nvCxnSpPr>
          <p:cNvPr id="140" name="Straight Arrow Connector 139"/>
          <p:cNvCxnSpPr>
            <a:stCxn id="15" idx="3"/>
            <a:endCxn id="113" idx="1"/>
          </p:cNvCxnSpPr>
          <p:nvPr/>
        </p:nvCxnSpPr>
        <p:spPr>
          <a:xfrm>
            <a:off x="3226707" y="2920093"/>
            <a:ext cx="4088493" cy="1257300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2" name="Straight Arrow Connector 141"/>
          <p:cNvCxnSpPr>
            <a:stCxn id="42" idx="3"/>
            <a:endCxn id="123" idx="1"/>
          </p:cNvCxnSpPr>
          <p:nvPr/>
        </p:nvCxnSpPr>
        <p:spPr>
          <a:xfrm>
            <a:off x="3220356" y="3619500"/>
            <a:ext cx="2342244" cy="1192893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6" name="Straight Arrow Connector 145"/>
          <p:cNvCxnSpPr>
            <a:stCxn id="46" idx="3"/>
            <a:endCxn id="76" idx="1"/>
          </p:cNvCxnSpPr>
          <p:nvPr/>
        </p:nvCxnSpPr>
        <p:spPr>
          <a:xfrm flipV="1">
            <a:off x="3226707" y="2907393"/>
            <a:ext cx="2627993" cy="1855107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8" name="Straight Arrow Connector 147"/>
          <p:cNvCxnSpPr>
            <a:stCxn id="50" idx="3"/>
            <a:endCxn id="136" idx="1"/>
          </p:cNvCxnSpPr>
          <p:nvPr/>
        </p:nvCxnSpPr>
        <p:spPr>
          <a:xfrm flipV="1">
            <a:off x="3226707" y="5129893"/>
            <a:ext cx="3796393" cy="318407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9" name="Rectangle 138"/>
          <p:cNvSpPr/>
          <p:nvPr/>
        </p:nvSpPr>
        <p:spPr>
          <a:xfrm>
            <a:off x="5448300" y="1839686"/>
            <a:ext cx="2619936" cy="636814"/>
          </a:xfrm>
          <a:prstGeom prst="rect">
            <a:avLst/>
          </a:prstGeom>
          <a:solidFill>
            <a:schemeClr val="bg1"/>
          </a:solidFill>
          <a:ln w="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40" tIns="91440" rIns="91440" bIns="91440" rtlCol="0" anchor="t" anchorCtr="0"/>
          <a:lstStyle/>
          <a:p>
            <a:pPr algn="ctr">
              <a:buNone/>
            </a:pPr>
            <a:r>
              <a:rPr lang="en-US" sz="1500" b="1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Data Blocks</a:t>
            </a:r>
          </a:p>
        </p:txBody>
      </p:sp>
      <p:grpSp>
        <p:nvGrpSpPr>
          <p:cNvPr id="19" name="Group 142"/>
          <p:cNvGrpSpPr/>
          <p:nvPr/>
        </p:nvGrpSpPr>
        <p:grpSpPr>
          <a:xfrm>
            <a:off x="5562600" y="2748643"/>
            <a:ext cx="2336800" cy="2540000"/>
            <a:chOff x="5562600" y="2476500"/>
            <a:chExt cx="2336800" cy="2540000"/>
          </a:xfrm>
        </p:grpSpPr>
        <p:grpSp>
          <p:nvGrpSpPr>
            <p:cNvPr id="20" name="Group 154"/>
            <p:cNvGrpSpPr/>
            <p:nvPr/>
          </p:nvGrpSpPr>
          <p:grpSpPr>
            <a:xfrm>
              <a:off x="5562600" y="2476500"/>
              <a:ext cx="2336800" cy="2540000"/>
              <a:chOff x="5562600" y="2743200"/>
              <a:chExt cx="2336800" cy="2540000"/>
            </a:xfrm>
          </p:grpSpPr>
          <p:sp>
            <p:nvSpPr>
              <p:cNvPr id="120" name="Rectangle 119"/>
              <p:cNvSpPr/>
              <p:nvPr/>
            </p:nvSpPr>
            <p:spPr>
              <a:xfrm>
                <a:off x="7023100" y="4330700"/>
                <a:ext cx="292100" cy="317500"/>
              </a:xfrm>
              <a:prstGeom prst="rect">
                <a:avLst/>
              </a:prstGeom>
              <a:noFill/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lIns="91440" tIns="91440" rIns="91440" bIns="91440" rtlCol="0" anchor="t" anchorCtr="0"/>
              <a:lstStyle/>
              <a:p>
                <a:pPr algn="ctr">
                  <a:buNone/>
                </a:pPr>
                <a:endParaRPr lang="en-US" sz="1500" dirty="0" smtClean="0">
                  <a:solidFill>
                    <a:schemeClr val="tx1"/>
                  </a:solidFill>
                  <a:latin typeface="Courier New" pitchFamily="49" charset="0"/>
                  <a:cs typeface="Courier New" pitchFamily="49" charset="0"/>
                </a:endParaRPr>
              </a:p>
            </p:txBody>
          </p:sp>
          <p:grpSp>
            <p:nvGrpSpPr>
              <p:cNvPr id="21" name="Group 153"/>
              <p:cNvGrpSpPr/>
              <p:nvPr/>
            </p:nvGrpSpPr>
            <p:grpSpPr>
              <a:xfrm>
                <a:off x="5562600" y="2743200"/>
                <a:ext cx="2336800" cy="2540000"/>
                <a:chOff x="5562600" y="2743200"/>
                <a:chExt cx="2336800" cy="2540000"/>
              </a:xfrm>
            </p:grpSpPr>
            <p:sp>
              <p:nvSpPr>
                <p:cNvPr id="100" name="Rectangle 99"/>
                <p:cNvSpPr/>
                <p:nvPr/>
              </p:nvSpPr>
              <p:spPr>
                <a:xfrm>
                  <a:off x="5854700" y="3695700"/>
                  <a:ext cx="292100" cy="317500"/>
                </a:xfrm>
                <a:prstGeom prst="rect">
                  <a:avLst/>
                </a:prstGeom>
                <a:noFill/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lIns="91440" tIns="91440" rIns="91440" bIns="91440" rtlCol="0" anchor="t" anchorCtr="0"/>
                <a:lstStyle/>
                <a:p>
                  <a:pPr algn="ctr">
                    <a:buNone/>
                  </a:pPr>
                  <a:endParaRPr lang="en-US" sz="1500" dirty="0" smtClean="0">
                    <a:solidFill>
                      <a:schemeClr val="tx1"/>
                    </a:solidFill>
                    <a:latin typeface="Courier New" pitchFamily="49" charset="0"/>
                    <a:cs typeface="Courier New" pitchFamily="49" charset="0"/>
                  </a:endParaRPr>
                </a:p>
              </p:txBody>
            </p:sp>
            <p:sp>
              <p:nvSpPr>
                <p:cNvPr id="102" name="Rectangle 101"/>
                <p:cNvSpPr/>
                <p:nvPr/>
              </p:nvSpPr>
              <p:spPr>
                <a:xfrm>
                  <a:off x="6438900" y="3695700"/>
                  <a:ext cx="292100" cy="317500"/>
                </a:xfrm>
                <a:prstGeom prst="rect">
                  <a:avLst/>
                </a:prstGeom>
                <a:noFill/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lIns="91440" tIns="91440" rIns="91440" bIns="91440" rtlCol="0" anchor="t" anchorCtr="0"/>
                <a:lstStyle/>
                <a:p>
                  <a:pPr algn="ctr">
                    <a:buNone/>
                  </a:pPr>
                  <a:endParaRPr lang="en-US" sz="1500" dirty="0" smtClean="0">
                    <a:solidFill>
                      <a:schemeClr val="tx1"/>
                    </a:solidFill>
                    <a:latin typeface="Courier New" pitchFamily="49" charset="0"/>
                    <a:cs typeface="Courier New" pitchFamily="49" charset="0"/>
                  </a:endParaRPr>
                </a:p>
              </p:txBody>
            </p:sp>
            <p:sp>
              <p:nvSpPr>
                <p:cNvPr id="109" name="Rectangle 108"/>
                <p:cNvSpPr/>
                <p:nvPr/>
              </p:nvSpPr>
              <p:spPr>
                <a:xfrm>
                  <a:off x="6146800" y="4013200"/>
                  <a:ext cx="292100" cy="317500"/>
                </a:xfrm>
                <a:prstGeom prst="rect">
                  <a:avLst/>
                </a:prstGeom>
                <a:noFill/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lIns="91440" tIns="91440" rIns="91440" bIns="91440" rtlCol="0" anchor="t" anchorCtr="0"/>
                <a:lstStyle/>
                <a:p>
                  <a:pPr algn="ctr">
                    <a:buNone/>
                  </a:pPr>
                  <a:endParaRPr lang="en-US" sz="1500" dirty="0" smtClean="0">
                    <a:solidFill>
                      <a:schemeClr val="tx1"/>
                    </a:solidFill>
                    <a:latin typeface="Courier New" pitchFamily="49" charset="0"/>
                    <a:cs typeface="Courier New" pitchFamily="49" charset="0"/>
                  </a:endParaRPr>
                </a:p>
              </p:txBody>
            </p:sp>
            <p:grpSp>
              <p:nvGrpSpPr>
                <p:cNvPr id="23" name="Group 152"/>
                <p:cNvGrpSpPr/>
                <p:nvPr/>
              </p:nvGrpSpPr>
              <p:grpSpPr>
                <a:xfrm>
                  <a:off x="5562600" y="2743200"/>
                  <a:ext cx="2336800" cy="2540000"/>
                  <a:chOff x="5562600" y="2743200"/>
                  <a:chExt cx="2336800" cy="2540000"/>
                </a:xfrm>
              </p:grpSpPr>
              <p:sp>
                <p:nvSpPr>
                  <p:cNvPr id="118" name="Rectangle 117"/>
                  <p:cNvSpPr/>
                  <p:nvPr/>
                </p:nvSpPr>
                <p:spPr>
                  <a:xfrm>
                    <a:off x="6438900" y="4330700"/>
                    <a:ext cx="292100" cy="317500"/>
                  </a:xfrm>
                  <a:prstGeom prst="rect">
                    <a:avLst/>
                  </a:prstGeom>
                  <a:noFill/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91440" tIns="91440" rIns="91440" bIns="91440" rtlCol="0" anchor="t" anchorCtr="0"/>
                  <a:lstStyle/>
                  <a:p>
                    <a:pPr algn="ctr">
                      <a:buNone/>
                    </a:pPr>
                    <a:endParaRPr lang="en-US" sz="1500" dirty="0" smtClean="0">
                      <a:solidFill>
                        <a:schemeClr val="tx1"/>
                      </a:solidFill>
                      <a:latin typeface="Courier New" pitchFamily="49" charset="0"/>
                      <a:cs typeface="Courier New" pitchFamily="49" charset="0"/>
                    </a:endParaRPr>
                  </a:p>
                </p:txBody>
              </p:sp>
              <p:sp>
                <p:nvSpPr>
                  <p:cNvPr id="124" name="Rectangle 123"/>
                  <p:cNvSpPr/>
                  <p:nvPr/>
                </p:nvSpPr>
                <p:spPr>
                  <a:xfrm>
                    <a:off x="5854700" y="4648200"/>
                    <a:ext cx="292100" cy="317500"/>
                  </a:xfrm>
                  <a:prstGeom prst="rect">
                    <a:avLst/>
                  </a:prstGeom>
                  <a:noFill/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91440" tIns="91440" rIns="91440" bIns="91440" rtlCol="0" anchor="t" anchorCtr="0"/>
                  <a:lstStyle/>
                  <a:p>
                    <a:pPr algn="ctr">
                      <a:buNone/>
                    </a:pPr>
                    <a:endParaRPr lang="en-US" sz="1500" dirty="0" smtClean="0">
                      <a:solidFill>
                        <a:schemeClr val="tx1"/>
                      </a:solidFill>
                      <a:latin typeface="Courier New" pitchFamily="49" charset="0"/>
                      <a:cs typeface="Courier New" pitchFamily="49" charset="0"/>
                    </a:endParaRPr>
                  </a:p>
                </p:txBody>
              </p:sp>
              <p:sp>
                <p:nvSpPr>
                  <p:cNvPr id="125" name="Rectangle 124"/>
                  <p:cNvSpPr/>
                  <p:nvPr/>
                </p:nvSpPr>
                <p:spPr>
                  <a:xfrm>
                    <a:off x="6146800" y="4648200"/>
                    <a:ext cx="292100" cy="317500"/>
                  </a:xfrm>
                  <a:prstGeom prst="rect">
                    <a:avLst/>
                  </a:prstGeom>
                  <a:noFill/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91440" tIns="91440" rIns="91440" bIns="91440" rtlCol="0" anchor="t" anchorCtr="0"/>
                  <a:lstStyle/>
                  <a:p>
                    <a:pPr algn="ctr">
                      <a:buNone/>
                    </a:pPr>
                    <a:endParaRPr lang="en-US" sz="1500" dirty="0" smtClean="0">
                      <a:solidFill>
                        <a:schemeClr val="tx1"/>
                      </a:solidFill>
                      <a:latin typeface="Courier New" pitchFamily="49" charset="0"/>
                      <a:cs typeface="Courier New" pitchFamily="49" charset="0"/>
                    </a:endParaRPr>
                  </a:p>
                </p:txBody>
              </p:sp>
              <p:sp>
                <p:nvSpPr>
                  <p:cNvPr id="127" name="Rectangle 126"/>
                  <p:cNvSpPr/>
                  <p:nvPr/>
                </p:nvSpPr>
                <p:spPr>
                  <a:xfrm>
                    <a:off x="6731000" y="4648200"/>
                    <a:ext cx="292100" cy="317500"/>
                  </a:xfrm>
                  <a:prstGeom prst="rect">
                    <a:avLst/>
                  </a:prstGeom>
                  <a:noFill/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91440" tIns="91440" rIns="91440" bIns="91440" rtlCol="0" anchor="t" anchorCtr="0"/>
                  <a:lstStyle/>
                  <a:p>
                    <a:pPr algn="ctr">
                      <a:buNone/>
                    </a:pPr>
                    <a:endParaRPr lang="en-US" sz="1500" dirty="0" smtClean="0">
                      <a:solidFill>
                        <a:schemeClr val="tx1"/>
                      </a:solidFill>
                      <a:latin typeface="Courier New" pitchFamily="49" charset="0"/>
                      <a:cs typeface="Courier New" pitchFamily="49" charset="0"/>
                    </a:endParaRPr>
                  </a:p>
                </p:txBody>
              </p:sp>
              <p:grpSp>
                <p:nvGrpSpPr>
                  <p:cNvPr id="25" name="Group 151"/>
                  <p:cNvGrpSpPr/>
                  <p:nvPr/>
                </p:nvGrpSpPr>
                <p:grpSpPr>
                  <a:xfrm>
                    <a:off x="5562600" y="2743200"/>
                    <a:ext cx="2336800" cy="2540000"/>
                    <a:chOff x="5562600" y="2743200"/>
                    <a:chExt cx="2336800" cy="2540000"/>
                  </a:xfrm>
                </p:grpSpPr>
                <p:sp>
                  <p:nvSpPr>
                    <p:cNvPr id="104" name="Rectangle 103"/>
                    <p:cNvSpPr/>
                    <p:nvPr/>
                  </p:nvSpPr>
                  <p:spPr>
                    <a:xfrm>
                      <a:off x="7023100" y="3695700"/>
                      <a:ext cx="292100" cy="317500"/>
                    </a:xfrm>
                    <a:prstGeom prst="rect">
                      <a:avLst/>
                    </a:prstGeom>
                    <a:noFill/>
                    <a:effectLst/>
                  </p:spPr>
                  <p:style>
                    <a:lnRef idx="1">
                      <a:schemeClr val="accent1"/>
                    </a:lnRef>
                    <a:fillRef idx="3">
                      <a:schemeClr val="accent1"/>
                    </a:fillRef>
                    <a:effectRef idx="2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lIns="91440" tIns="91440" rIns="91440" bIns="91440" rtlCol="0" anchor="t" anchorCtr="0"/>
                    <a:lstStyle/>
                    <a:p>
                      <a:pPr algn="ctr">
                        <a:buNone/>
                      </a:pPr>
                      <a:endParaRPr lang="en-US" sz="1500" dirty="0" smtClean="0">
                        <a:solidFill>
                          <a:schemeClr val="tx1"/>
                        </a:solidFill>
                        <a:latin typeface="Courier New" pitchFamily="49" charset="0"/>
                        <a:cs typeface="Courier New" pitchFamily="49" charset="0"/>
                      </a:endParaRPr>
                    </a:p>
                  </p:txBody>
                </p:sp>
                <p:sp>
                  <p:nvSpPr>
                    <p:cNvPr id="111" name="Rectangle 110"/>
                    <p:cNvSpPr/>
                    <p:nvPr/>
                  </p:nvSpPr>
                  <p:spPr>
                    <a:xfrm>
                      <a:off x="6731000" y="4013200"/>
                      <a:ext cx="292100" cy="317500"/>
                    </a:xfrm>
                    <a:prstGeom prst="rect">
                      <a:avLst/>
                    </a:prstGeom>
                    <a:noFill/>
                    <a:effectLst/>
                  </p:spPr>
                  <p:style>
                    <a:lnRef idx="1">
                      <a:schemeClr val="accent1"/>
                    </a:lnRef>
                    <a:fillRef idx="3">
                      <a:schemeClr val="accent1"/>
                    </a:fillRef>
                    <a:effectRef idx="2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lIns="91440" tIns="91440" rIns="91440" bIns="91440" rtlCol="0" anchor="t" anchorCtr="0"/>
                    <a:lstStyle/>
                    <a:p>
                      <a:pPr algn="ctr">
                        <a:buNone/>
                      </a:pPr>
                      <a:endParaRPr lang="en-US" sz="1500" dirty="0" smtClean="0">
                        <a:solidFill>
                          <a:schemeClr val="tx1"/>
                        </a:solidFill>
                        <a:latin typeface="Courier New" pitchFamily="49" charset="0"/>
                        <a:cs typeface="Courier New" pitchFamily="49" charset="0"/>
                      </a:endParaRPr>
                    </a:p>
                  </p:txBody>
                </p:sp>
                <p:sp>
                  <p:nvSpPr>
                    <p:cNvPr id="113" name="Rectangle 112"/>
                    <p:cNvSpPr/>
                    <p:nvPr/>
                  </p:nvSpPr>
                  <p:spPr>
                    <a:xfrm>
                      <a:off x="7315200" y="4013200"/>
                      <a:ext cx="292100" cy="317500"/>
                    </a:xfrm>
                    <a:prstGeom prst="rect">
                      <a:avLst/>
                    </a:prstGeom>
                    <a:solidFill>
                      <a:schemeClr val="tx2">
                        <a:lumMod val="40000"/>
                        <a:lumOff val="60000"/>
                      </a:schemeClr>
                    </a:solidFill>
                    <a:effectLst/>
                  </p:spPr>
                  <p:style>
                    <a:lnRef idx="1">
                      <a:schemeClr val="accent1"/>
                    </a:lnRef>
                    <a:fillRef idx="3">
                      <a:schemeClr val="accent1"/>
                    </a:fillRef>
                    <a:effectRef idx="2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lIns="91440" tIns="91440" rIns="91440" bIns="91440" rtlCol="0" anchor="t" anchorCtr="0"/>
                    <a:lstStyle/>
                    <a:p>
                      <a:pPr algn="ctr">
                        <a:buNone/>
                      </a:pPr>
                      <a:endParaRPr lang="en-US" sz="1500" dirty="0" smtClean="0">
                        <a:solidFill>
                          <a:schemeClr val="tx1"/>
                        </a:solidFill>
                        <a:latin typeface="Courier New" pitchFamily="49" charset="0"/>
                        <a:cs typeface="Courier New" pitchFamily="49" charset="0"/>
                      </a:endParaRPr>
                    </a:p>
                  </p:txBody>
                </p:sp>
                <p:grpSp>
                  <p:nvGrpSpPr>
                    <p:cNvPr id="27" name="Group 150"/>
                    <p:cNvGrpSpPr/>
                    <p:nvPr/>
                  </p:nvGrpSpPr>
                  <p:grpSpPr>
                    <a:xfrm>
                      <a:off x="5562600" y="2743200"/>
                      <a:ext cx="2336800" cy="2540000"/>
                      <a:chOff x="5562600" y="2743200"/>
                      <a:chExt cx="2336800" cy="2540000"/>
                    </a:xfrm>
                  </p:grpSpPr>
                  <p:sp>
                    <p:nvSpPr>
                      <p:cNvPr id="86" name="Rectangle 85"/>
                      <p:cNvSpPr/>
                      <p:nvPr/>
                    </p:nvSpPr>
                    <p:spPr>
                      <a:xfrm>
                        <a:off x="6438900" y="3060700"/>
                        <a:ext cx="292100" cy="317500"/>
                      </a:xfrm>
                      <a:prstGeom prst="rect">
                        <a:avLst/>
                      </a:prstGeom>
                      <a:noFill/>
                      <a:effectLst/>
                    </p:spPr>
                    <p:style>
                      <a:lnRef idx="1">
                        <a:schemeClr val="accent1"/>
                      </a:lnRef>
                      <a:fillRef idx="3">
                        <a:schemeClr val="accent1"/>
                      </a:fillRef>
                      <a:effectRef idx="2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lIns="91440" tIns="91440" rIns="91440" bIns="91440" rtlCol="0" anchor="t" anchorCtr="0"/>
                      <a:lstStyle/>
                      <a:p>
                        <a:pPr algn="ctr">
                          <a:buNone/>
                        </a:pPr>
                        <a:endParaRPr lang="en-US" sz="1500" dirty="0" smtClean="0">
                          <a:solidFill>
                            <a:schemeClr val="tx1"/>
                          </a:solidFill>
                          <a:latin typeface="Courier New" pitchFamily="49" charset="0"/>
                          <a:cs typeface="Courier New" pitchFamily="49" charset="0"/>
                        </a:endParaRPr>
                      </a:p>
                    </p:txBody>
                  </p:sp>
                  <p:sp>
                    <p:nvSpPr>
                      <p:cNvPr id="93" name="Rectangle 92"/>
                      <p:cNvSpPr/>
                      <p:nvPr/>
                    </p:nvSpPr>
                    <p:spPr>
                      <a:xfrm>
                        <a:off x="6146800" y="3378200"/>
                        <a:ext cx="292100" cy="317500"/>
                      </a:xfrm>
                      <a:prstGeom prst="rect">
                        <a:avLst/>
                      </a:prstGeom>
                      <a:noFill/>
                      <a:effectLst/>
                    </p:spPr>
                    <p:style>
                      <a:lnRef idx="1">
                        <a:schemeClr val="accent1"/>
                      </a:lnRef>
                      <a:fillRef idx="3">
                        <a:schemeClr val="accent1"/>
                      </a:fillRef>
                      <a:effectRef idx="2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lIns="91440" tIns="91440" rIns="91440" bIns="91440" rtlCol="0" anchor="t" anchorCtr="0"/>
                      <a:lstStyle/>
                      <a:p>
                        <a:pPr algn="ctr">
                          <a:buNone/>
                        </a:pPr>
                        <a:endParaRPr lang="en-US" sz="1500" dirty="0" smtClean="0">
                          <a:solidFill>
                            <a:schemeClr val="tx1"/>
                          </a:solidFill>
                          <a:latin typeface="Courier New" pitchFamily="49" charset="0"/>
                          <a:cs typeface="Courier New" pitchFamily="49" charset="0"/>
                        </a:endParaRPr>
                      </a:p>
                    </p:txBody>
                  </p:sp>
                  <p:grpSp>
                    <p:nvGrpSpPr>
                      <p:cNvPr id="29" name="Group 149"/>
                      <p:cNvGrpSpPr/>
                      <p:nvPr/>
                    </p:nvGrpSpPr>
                    <p:grpSpPr>
                      <a:xfrm>
                        <a:off x="5562600" y="2743200"/>
                        <a:ext cx="2336800" cy="2540000"/>
                        <a:chOff x="5562600" y="2743200"/>
                        <a:chExt cx="2336800" cy="2540000"/>
                      </a:xfrm>
                    </p:grpSpPr>
                    <p:grpSp>
                      <p:nvGrpSpPr>
                        <p:cNvPr id="30" name="Group 148"/>
                        <p:cNvGrpSpPr/>
                        <p:nvPr/>
                      </p:nvGrpSpPr>
                      <p:grpSpPr>
                        <a:xfrm>
                          <a:off x="6731000" y="3378200"/>
                          <a:ext cx="1168400" cy="1270000"/>
                          <a:chOff x="6731000" y="3378200"/>
                          <a:chExt cx="1168400" cy="1270000"/>
                        </a:xfrm>
                      </p:grpSpPr>
                      <p:sp>
                        <p:nvSpPr>
                          <p:cNvPr id="95" name="Rectangle 94"/>
                          <p:cNvSpPr/>
                          <p:nvPr/>
                        </p:nvSpPr>
                        <p:spPr>
                          <a:xfrm>
                            <a:off x="6731000" y="337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21" name="Rectangle 120"/>
                          <p:cNvSpPr/>
                          <p:nvPr/>
                        </p:nvSpPr>
                        <p:spPr>
                          <a:xfrm>
                            <a:off x="7315200" y="433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22" name="Rectangle 121"/>
                          <p:cNvSpPr/>
                          <p:nvPr/>
                        </p:nvSpPr>
                        <p:spPr>
                          <a:xfrm>
                            <a:off x="7607300" y="433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</p:grpSp>
                    <p:grpSp>
                      <p:nvGrpSpPr>
                        <p:cNvPr id="31" name="Group 146"/>
                        <p:cNvGrpSpPr/>
                        <p:nvPr/>
                      </p:nvGrpSpPr>
                      <p:grpSpPr>
                        <a:xfrm>
                          <a:off x="5562600" y="2743200"/>
                          <a:ext cx="2336800" cy="2540000"/>
                          <a:chOff x="5562600" y="2743200"/>
                          <a:chExt cx="2336800" cy="2540000"/>
                        </a:xfrm>
                      </p:grpSpPr>
                      <p:sp>
                        <p:nvSpPr>
                          <p:cNvPr id="75" name="Rectangle 74"/>
                          <p:cNvSpPr/>
                          <p:nvPr/>
                        </p:nvSpPr>
                        <p:spPr>
                          <a:xfrm>
                            <a:off x="5562600" y="274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76" name="Rectangle 75"/>
                          <p:cNvSpPr/>
                          <p:nvPr/>
                        </p:nvSpPr>
                        <p:spPr>
                          <a:xfrm>
                            <a:off x="5854700" y="2743200"/>
                            <a:ext cx="292100" cy="317500"/>
                          </a:xfrm>
                          <a:prstGeom prst="rect">
                            <a:avLst/>
                          </a:prstGeom>
                          <a:solidFill>
                            <a:schemeClr val="tx2">
                              <a:lumMod val="40000"/>
                              <a:lumOff val="60000"/>
                            </a:schemeClr>
                          </a:solidFill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77" name="Rectangle 76"/>
                          <p:cNvSpPr/>
                          <p:nvPr/>
                        </p:nvSpPr>
                        <p:spPr>
                          <a:xfrm>
                            <a:off x="6146800" y="274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78" name="Rectangle 77"/>
                          <p:cNvSpPr/>
                          <p:nvPr/>
                        </p:nvSpPr>
                        <p:spPr>
                          <a:xfrm>
                            <a:off x="6438900" y="274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79" name="Rectangle 78"/>
                          <p:cNvSpPr/>
                          <p:nvPr/>
                        </p:nvSpPr>
                        <p:spPr>
                          <a:xfrm>
                            <a:off x="6731000" y="274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80" name="Rectangle 79"/>
                          <p:cNvSpPr/>
                          <p:nvPr/>
                        </p:nvSpPr>
                        <p:spPr>
                          <a:xfrm>
                            <a:off x="7023100" y="274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81" name="Rectangle 80"/>
                          <p:cNvSpPr/>
                          <p:nvPr/>
                        </p:nvSpPr>
                        <p:spPr>
                          <a:xfrm>
                            <a:off x="7315200" y="274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82" name="Rectangle 81"/>
                          <p:cNvSpPr/>
                          <p:nvPr/>
                        </p:nvSpPr>
                        <p:spPr>
                          <a:xfrm>
                            <a:off x="7607300" y="274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83" name="Rectangle 82"/>
                          <p:cNvSpPr/>
                          <p:nvPr/>
                        </p:nvSpPr>
                        <p:spPr>
                          <a:xfrm>
                            <a:off x="5562600" y="306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84" name="Rectangle 83"/>
                          <p:cNvSpPr/>
                          <p:nvPr/>
                        </p:nvSpPr>
                        <p:spPr>
                          <a:xfrm>
                            <a:off x="5854700" y="306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85" name="Rectangle 84"/>
                          <p:cNvSpPr/>
                          <p:nvPr/>
                        </p:nvSpPr>
                        <p:spPr>
                          <a:xfrm>
                            <a:off x="6146800" y="306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87" name="Rectangle 86"/>
                          <p:cNvSpPr/>
                          <p:nvPr/>
                        </p:nvSpPr>
                        <p:spPr>
                          <a:xfrm>
                            <a:off x="6731000" y="3060700"/>
                            <a:ext cx="292100" cy="317500"/>
                          </a:xfrm>
                          <a:prstGeom prst="rect">
                            <a:avLst/>
                          </a:prstGeom>
                          <a:solidFill>
                            <a:schemeClr val="bg1"/>
                          </a:solidFill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88" name="Rectangle 87"/>
                          <p:cNvSpPr/>
                          <p:nvPr/>
                        </p:nvSpPr>
                        <p:spPr>
                          <a:xfrm>
                            <a:off x="7023100" y="306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89" name="Rectangle 88"/>
                          <p:cNvSpPr/>
                          <p:nvPr/>
                        </p:nvSpPr>
                        <p:spPr>
                          <a:xfrm>
                            <a:off x="7315200" y="306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90" name="Rectangle 89"/>
                          <p:cNvSpPr/>
                          <p:nvPr/>
                        </p:nvSpPr>
                        <p:spPr>
                          <a:xfrm>
                            <a:off x="7607300" y="306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91" name="Rectangle 90"/>
                          <p:cNvSpPr/>
                          <p:nvPr/>
                        </p:nvSpPr>
                        <p:spPr>
                          <a:xfrm>
                            <a:off x="5562600" y="337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92" name="Rectangle 91"/>
                          <p:cNvSpPr/>
                          <p:nvPr/>
                        </p:nvSpPr>
                        <p:spPr>
                          <a:xfrm>
                            <a:off x="5854700" y="337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94" name="Rectangle 93"/>
                          <p:cNvSpPr/>
                          <p:nvPr/>
                        </p:nvSpPr>
                        <p:spPr>
                          <a:xfrm>
                            <a:off x="6438900" y="337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96" name="Rectangle 95"/>
                          <p:cNvSpPr/>
                          <p:nvPr/>
                        </p:nvSpPr>
                        <p:spPr>
                          <a:xfrm>
                            <a:off x="7023100" y="337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97" name="Rectangle 96"/>
                          <p:cNvSpPr/>
                          <p:nvPr/>
                        </p:nvSpPr>
                        <p:spPr>
                          <a:xfrm>
                            <a:off x="7315200" y="337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98" name="Rectangle 97"/>
                          <p:cNvSpPr/>
                          <p:nvPr/>
                        </p:nvSpPr>
                        <p:spPr>
                          <a:xfrm>
                            <a:off x="7607300" y="337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99" name="Rectangle 98"/>
                          <p:cNvSpPr/>
                          <p:nvPr/>
                        </p:nvSpPr>
                        <p:spPr>
                          <a:xfrm>
                            <a:off x="5562600" y="369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01" name="Rectangle 100"/>
                          <p:cNvSpPr/>
                          <p:nvPr/>
                        </p:nvSpPr>
                        <p:spPr>
                          <a:xfrm>
                            <a:off x="6146800" y="369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03" name="Rectangle 102"/>
                          <p:cNvSpPr/>
                          <p:nvPr/>
                        </p:nvSpPr>
                        <p:spPr>
                          <a:xfrm>
                            <a:off x="6731000" y="369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05" name="Rectangle 104"/>
                          <p:cNvSpPr/>
                          <p:nvPr/>
                        </p:nvSpPr>
                        <p:spPr>
                          <a:xfrm>
                            <a:off x="7315200" y="369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06" name="Rectangle 105"/>
                          <p:cNvSpPr/>
                          <p:nvPr/>
                        </p:nvSpPr>
                        <p:spPr>
                          <a:xfrm>
                            <a:off x="7607300" y="369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07" name="Rectangle 106"/>
                          <p:cNvSpPr/>
                          <p:nvPr/>
                        </p:nvSpPr>
                        <p:spPr>
                          <a:xfrm>
                            <a:off x="5562600" y="401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08" name="Rectangle 107"/>
                          <p:cNvSpPr/>
                          <p:nvPr/>
                        </p:nvSpPr>
                        <p:spPr>
                          <a:xfrm>
                            <a:off x="5854700" y="401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10" name="Rectangle 109"/>
                          <p:cNvSpPr/>
                          <p:nvPr/>
                        </p:nvSpPr>
                        <p:spPr>
                          <a:xfrm>
                            <a:off x="6438900" y="401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12" name="Rectangle 111"/>
                          <p:cNvSpPr/>
                          <p:nvPr/>
                        </p:nvSpPr>
                        <p:spPr>
                          <a:xfrm>
                            <a:off x="7023100" y="401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14" name="Rectangle 113"/>
                          <p:cNvSpPr/>
                          <p:nvPr/>
                        </p:nvSpPr>
                        <p:spPr>
                          <a:xfrm>
                            <a:off x="7607300" y="401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15" name="Rectangle 114"/>
                          <p:cNvSpPr/>
                          <p:nvPr/>
                        </p:nvSpPr>
                        <p:spPr>
                          <a:xfrm>
                            <a:off x="5562600" y="433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16" name="Rectangle 115"/>
                          <p:cNvSpPr/>
                          <p:nvPr/>
                        </p:nvSpPr>
                        <p:spPr>
                          <a:xfrm>
                            <a:off x="5854700" y="433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17" name="Rectangle 116"/>
                          <p:cNvSpPr/>
                          <p:nvPr/>
                        </p:nvSpPr>
                        <p:spPr>
                          <a:xfrm>
                            <a:off x="6146800" y="4330700"/>
                            <a:ext cx="292100" cy="317500"/>
                          </a:xfrm>
                          <a:prstGeom prst="rect">
                            <a:avLst/>
                          </a:prstGeom>
                          <a:solidFill>
                            <a:schemeClr val="tx2">
                              <a:lumMod val="40000"/>
                              <a:lumOff val="60000"/>
                            </a:schemeClr>
                          </a:solidFill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19" name="Rectangle 118"/>
                          <p:cNvSpPr/>
                          <p:nvPr/>
                        </p:nvSpPr>
                        <p:spPr>
                          <a:xfrm>
                            <a:off x="6731000" y="433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23" name="Rectangle 122"/>
                          <p:cNvSpPr/>
                          <p:nvPr/>
                        </p:nvSpPr>
                        <p:spPr>
                          <a:xfrm>
                            <a:off x="5562600" y="4648200"/>
                            <a:ext cx="292100" cy="317500"/>
                          </a:xfrm>
                          <a:prstGeom prst="rect">
                            <a:avLst/>
                          </a:prstGeom>
                          <a:solidFill>
                            <a:schemeClr val="tx2">
                              <a:lumMod val="40000"/>
                              <a:lumOff val="60000"/>
                            </a:schemeClr>
                          </a:solidFill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26" name="Rectangle 125"/>
                          <p:cNvSpPr/>
                          <p:nvPr/>
                        </p:nvSpPr>
                        <p:spPr>
                          <a:xfrm>
                            <a:off x="6438900" y="464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28" name="Rectangle 127"/>
                          <p:cNvSpPr/>
                          <p:nvPr/>
                        </p:nvSpPr>
                        <p:spPr>
                          <a:xfrm>
                            <a:off x="7023100" y="464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29" name="Rectangle 128"/>
                          <p:cNvSpPr/>
                          <p:nvPr/>
                        </p:nvSpPr>
                        <p:spPr>
                          <a:xfrm>
                            <a:off x="7315200" y="464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30" name="Rectangle 129"/>
                          <p:cNvSpPr/>
                          <p:nvPr/>
                        </p:nvSpPr>
                        <p:spPr>
                          <a:xfrm>
                            <a:off x="7607300" y="464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31" name="Rectangle 130"/>
                          <p:cNvSpPr/>
                          <p:nvPr/>
                        </p:nvSpPr>
                        <p:spPr>
                          <a:xfrm>
                            <a:off x="5562600" y="496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32" name="Rectangle 131"/>
                          <p:cNvSpPr/>
                          <p:nvPr/>
                        </p:nvSpPr>
                        <p:spPr>
                          <a:xfrm>
                            <a:off x="5854700" y="496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33" name="Rectangle 132"/>
                          <p:cNvSpPr/>
                          <p:nvPr/>
                        </p:nvSpPr>
                        <p:spPr>
                          <a:xfrm>
                            <a:off x="6146800" y="496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34" name="Rectangle 133"/>
                          <p:cNvSpPr/>
                          <p:nvPr/>
                        </p:nvSpPr>
                        <p:spPr>
                          <a:xfrm>
                            <a:off x="6438900" y="496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35" name="Rectangle 134"/>
                          <p:cNvSpPr/>
                          <p:nvPr/>
                        </p:nvSpPr>
                        <p:spPr>
                          <a:xfrm>
                            <a:off x="6731000" y="496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36" name="Rectangle 135"/>
                          <p:cNvSpPr/>
                          <p:nvPr/>
                        </p:nvSpPr>
                        <p:spPr>
                          <a:xfrm>
                            <a:off x="7023100" y="4965700"/>
                            <a:ext cx="292100" cy="317500"/>
                          </a:xfrm>
                          <a:prstGeom prst="rect">
                            <a:avLst/>
                          </a:prstGeom>
                          <a:solidFill>
                            <a:schemeClr val="tx2">
                              <a:lumMod val="40000"/>
                              <a:lumOff val="60000"/>
                            </a:schemeClr>
                          </a:solidFill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37" name="Rectangle 136"/>
                          <p:cNvSpPr/>
                          <p:nvPr/>
                        </p:nvSpPr>
                        <p:spPr>
                          <a:xfrm>
                            <a:off x="7315200" y="496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38" name="Rectangle 137"/>
                          <p:cNvSpPr/>
                          <p:nvPr/>
                        </p:nvSpPr>
                        <p:spPr>
                          <a:xfrm>
                            <a:off x="7607300" y="496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</p:grpSp>
                  </p:grpSp>
                </p:grpSp>
              </p:grpSp>
            </p:grpSp>
          </p:grpSp>
        </p:grpSp>
        <p:sp>
          <p:nvSpPr>
            <p:cNvPr id="141" name="Rectangle 140"/>
            <p:cNvSpPr/>
            <p:nvPr/>
          </p:nvSpPr>
          <p:spPr>
            <a:xfrm>
              <a:off x="6146800" y="4064000"/>
              <a:ext cx="292100" cy="317500"/>
            </a:xfrm>
            <a:prstGeom prst="rect">
              <a:avLst/>
            </a:prstGeom>
            <a:solidFill>
              <a:schemeClr val="bg1"/>
            </a:solidFill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t" anchorCtr="0"/>
            <a:lstStyle/>
            <a:p>
              <a:pPr algn="ctr"/>
              <a:endPara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endParaRPr>
            </a:p>
          </p:txBody>
        </p:sp>
      </p:grpSp>
      <p:grpSp>
        <p:nvGrpSpPr>
          <p:cNvPr id="32" name="Group 40"/>
          <p:cNvGrpSpPr/>
          <p:nvPr/>
        </p:nvGrpSpPr>
        <p:grpSpPr>
          <a:xfrm>
            <a:off x="3220356" y="3448050"/>
            <a:ext cx="685800" cy="342900"/>
            <a:chOff x="2743200" y="3015343"/>
            <a:chExt cx="685800" cy="342900"/>
          </a:xfrm>
        </p:grpSpPr>
        <p:sp>
          <p:nvSpPr>
            <p:cNvPr id="147" name="Rectangle 146"/>
            <p:cNvSpPr/>
            <p:nvPr/>
          </p:nvSpPr>
          <p:spPr>
            <a:xfrm>
              <a:off x="3048000" y="3015343"/>
              <a:ext cx="381000" cy="342900"/>
            </a:xfrm>
            <a:prstGeom prst="rect">
              <a:avLst/>
            </a:prstGeom>
            <a:solidFill>
              <a:srgbClr val="00206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ctr" anchorCtr="0"/>
            <a:lstStyle/>
            <a:p>
              <a:pPr algn="ctr">
                <a:buNone/>
              </a:pPr>
              <a:r>
                <a:rPr lang="en-US" sz="1500" b="1" dirty="0" smtClean="0">
                  <a:solidFill>
                    <a:schemeClr val="bg1"/>
                  </a:solidFill>
                  <a:latin typeface="Courier New" pitchFamily="49" charset="0"/>
                  <a:cs typeface="Courier New" pitchFamily="49" charset="0"/>
                </a:rPr>
                <a:t>X</a:t>
              </a:r>
            </a:p>
          </p:txBody>
        </p:sp>
        <p:cxnSp>
          <p:nvCxnSpPr>
            <p:cNvPr id="149" name="Straight Arrow Connector 148"/>
            <p:cNvCxnSpPr/>
            <p:nvPr/>
          </p:nvCxnSpPr>
          <p:spPr>
            <a:xfrm>
              <a:off x="2743200" y="3117850"/>
              <a:ext cx="311150" cy="1588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0" name="Straight Arrow Connector 149"/>
            <p:cNvCxnSpPr/>
            <p:nvPr/>
          </p:nvCxnSpPr>
          <p:spPr>
            <a:xfrm rot="10800000">
              <a:off x="2743200" y="3257551"/>
              <a:ext cx="304800" cy="681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xmlns="" val="11608306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Reading Block Into Buffer Cache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990600"/>
            <a:ext cx="8239125" cy="5181600"/>
          </a:xfrm>
        </p:spPr>
        <p:txBody>
          <a:bodyPr>
            <a:normAutofit/>
          </a:bodyPr>
          <a:lstStyle/>
          <a:p>
            <a:r>
              <a:rPr lang="en-US" sz="2000" dirty="0" smtClean="0"/>
              <a:t>Physical I/O to read block into buffer cache</a:t>
            </a:r>
          </a:p>
          <a:p>
            <a:r>
              <a:rPr lang="en-US" sz="2000" dirty="0" smtClean="0"/>
              <a:t>Update buffer header with location of block in cache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354ABE3-2555-AC48-921D-BBEF8BC4B0C9}" type="slidenum">
              <a:rPr lang="en-US" smtClean="0"/>
              <a:pPr/>
              <a:t>51</a:t>
            </a:fld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559707" y="1839686"/>
            <a:ext cx="990600" cy="636814"/>
          </a:xfrm>
          <a:prstGeom prst="rect">
            <a:avLst/>
          </a:prstGeom>
          <a:solidFill>
            <a:schemeClr val="bg1"/>
          </a:solidFill>
          <a:ln w="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40" tIns="91440" rIns="91440" bIns="91440" rtlCol="0" anchor="t" anchorCtr="0"/>
          <a:lstStyle/>
          <a:p>
            <a:pPr algn="ctr">
              <a:buNone/>
            </a:pPr>
            <a:r>
              <a:rPr lang="en-US" sz="1500" b="1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Latches</a:t>
            </a:r>
          </a:p>
        </p:txBody>
      </p:sp>
      <p:sp>
        <p:nvSpPr>
          <p:cNvPr id="8" name="Rectangle 7"/>
          <p:cNvSpPr/>
          <p:nvPr/>
        </p:nvSpPr>
        <p:spPr>
          <a:xfrm>
            <a:off x="1659164" y="1839686"/>
            <a:ext cx="990600" cy="636814"/>
          </a:xfrm>
          <a:prstGeom prst="rect">
            <a:avLst/>
          </a:prstGeom>
          <a:solidFill>
            <a:schemeClr val="bg1"/>
          </a:solidFill>
          <a:ln w="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40" tIns="91440" rIns="91440" bIns="91440" rtlCol="0" anchor="t" anchorCtr="0"/>
          <a:lstStyle/>
          <a:p>
            <a:pPr algn="ctr">
              <a:buNone/>
            </a:pPr>
            <a:r>
              <a:rPr lang="en-US" sz="1500" b="1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Hash Buckets</a:t>
            </a:r>
          </a:p>
        </p:txBody>
      </p:sp>
      <p:grpSp>
        <p:nvGrpSpPr>
          <p:cNvPr id="12" name="Group 155"/>
          <p:cNvGrpSpPr/>
          <p:nvPr/>
        </p:nvGrpSpPr>
        <p:grpSpPr>
          <a:xfrm>
            <a:off x="635907" y="2667000"/>
            <a:ext cx="2013857" cy="3048000"/>
            <a:chOff x="838200" y="2667000"/>
            <a:chExt cx="2013857" cy="3048000"/>
          </a:xfrm>
        </p:grpSpPr>
        <p:sp>
          <p:nvSpPr>
            <p:cNvPr id="5" name="Oval 4"/>
            <p:cNvSpPr/>
            <p:nvPr/>
          </p:nvSpPr>
          <p:spPr>
            <a:xfrm>
              <a:off x="838200" y="3886200"/>
              <a:ext cx="838200" cy="609600"/>
            </a:xfrm>
            <a:prstGeom prst="ellipse">
              <a:avLst/>
            </a:prstGeom>
            <a:solidFill>
              <a:srgbClr val="FFFF99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t" anchorCtr="0"/>
            <a:lstStyle/>
            <a:p>
              <a:pPr algn="ctr">
                <a:buNone/>
              </a:pPr>
              <a:r>
                <a:rPr lang="en-US" sz="1500" dirty="0" smtClean="0">
                  <a:solidFill>
                    <a:schemeClr val="tx1"/>
                  </a:solidFill>
                  <a:latin typeface="Courier New" pitchFamily="49" charset="0"/>
                  <a:cs typeface="Courier New" pitchFamily="49" charset="0"/>
                </a:rPr>
                <a:t>L 1</a:t>
              </a:r>
            </a:p>
          </p:txBody>
        </p:sp>
        <p:sp>
          <p:nvSpPr>
            <p:cNvPr id="6" name="Rectangle 5"/>
            <p:cNvSpPr/>
            <p:nvPr/>
          </p:nvSpPr>
          <p:spPr>
            <a:xfrm>
              <a:off x="1981200" y="2667000"/>
              <a:ext cx="762000" cy="533400"/>
            </a:xfrm>
            <a:prstGeom prst="rect">
              <a:avLst/>
            </a:prstGeom>
            <a:solidFill>
              <a:srgbClr val="FFFF99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ctr" anchorCtr="0"/>
            <a:lstStyle/>
            <a:p>
              <a:pPr algn="ctr">
                <a:buNone/>
              </a:pPr>
              <a:r>
                <a:rPr lang="en-US" sz="1500" dirty="0" smtClean="0">
                  <a:solidFill>
                    <a:schemeClr val="tx1"/>
                  </a:solidFill>
                  <a:latin typeface="Courier New" pitchFamily="49" charset="0"/>
                  <a:cs typeface="Courier New" pitchFamily="49" charset="0"/>
                </a:rPr>
                <a:t>HB 1</a:t>
              </a:r>
            </a:p>
          </p:txBody>
        </p:sp>
        <p:sp>
          <p:nvSpPr>
            <p:cNvPr id="9" name="Rectangle 8"/>
            <p:cNvSpPr/>
            <p:nvPr/>
          </p:nvSpPr>
          <p:spPr>
            <a:xfrm>
              <a:off x="1981200" y="3352800"/>
              <a:ext cx="762000" cy="533400"/>
            </a:xfrm>
            <a:prstGeom prst="rect">
              <a:avLst/>
            </a:prstGeom>
            <a:solidFill>
              <a:srgbClr val="FFFF99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ctr" anchorCtr="0"/>
            <a:lstStyle/>
            <a:p>
              <a:pPr algn="ctr">
                <a:buNone/>
              </a:pPr>
              <a:r>
                <a:rPr lang="en-US" sz="1500" dirty="0" smtClean="0">
                  <a:solidFill>
                    <a:schemeClr val="tx1"/>
                  </a:solidFill>
                  <a:latin typeface="Courier New" pitchFamily="49" charset="0"/>
                  <a:cs typeface="Courier New" pitchFamily="49" charset="0"/>
                </a:rPr>
                <a:t>HB 2</a:t>
              </a:r>
            </a:p>
          </p:txBody>
        </p:sp>
        <p:sp>
          <p:nvSpPr>
            <p:cNvPr id="10" name="Rectangle 9"/>
            <p:cNvSpPr/>
            <p:nvPr/>
          </p:nvSpPr>
          <p:spPr>
            <a:xfrm>
              <a:off x="1981200" y="4495800"/>
              <a:ext cx="762000" cy="533400"/>
            </a:xfrm>
            <a:prstGeom prst="rect">
              <a:avLst/>
            </a:prstGeom>
            <a:solidFill>
              <a:srgbClr val="FFFF99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ctr" anchorCtr="0"/>
            <a:lstStyle/>
            <a:p>
              <a:pPr algn="ctr">
                <a:buNone/>
              </a:pPr>
              <a:r>
                <a:rPr lang="en-US" sz="1500" dirty="0" smtClean="0">
                  <a:solidFill>
                    <a:schemeClr val="tx1"/>
                  </a:solidFill>
                  <a:latin typeface="Courier New" pitchFamily="49" charset="0"/>
                  <a:cs typeface="Courier New" pitchFamily="49" charset="0"/>
                </a:rPr>
                <a:t>HB 31</a:t>
              </a:r>
            </a:p>
          </p:txBody>
        </p:sp>
        <p:sp>
          <p:nvSpPr>
            <p:cNvPr id="11" name="Rectangle 10"/>
            <p:cNvSpPr/>
            <p:nvPr/>
          </p:nvSpPr>
          <p:spPr>
            <a:xfrm>
              <a:off x="1981200" y="5181600"/>
              <a:ext cx="762000" cy="533400"/>
            </a:xfrm>
            <a:prstGeom prst="rect">
              <a:avLst/>
            </a:prstGeom>
            <a:solidFill>
              <a:srgbClr val="FFFF99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ctr" anchorCtr="0"/>
            <a:lstStyle/>
            <a:p>
              <a:pPr algn="ctr">
                <a:buNone/>
              </a:pPr>
              <a:r>
                <a:rPr lang="en-US" sz="1500" dirty="0" smtClean="0">
                  <a:solidFill>
                    <a:schemeClr val="tx1"/>
                  </a:solidFill>
                  <a:latin typeface="Courier New" pitchFamily="49" charset="0"/>
                  <a:cs typeface="Courier New" pitchFamily="49" charset="0"/>
                </a:rPr>
                <a:t>HB 32</a:t>
              </a:r>
            </a:p>
          </p:txBody>
        </p:sp>
        <p:sp>
          <p:nvSpPr>
            <p:cNvPr id="14" name="Rectangle 13"/>
            <p:cNvSpPr/>
            <p:nvPr/>
          </p:nvSpPr>
          <p:spPr>
            <a:xfrm>
              <a:off x="1861457" y="3989614"/>
              <a:ext cx="990600" cy="391886"/>
            </a:xfrm>
            <a:prstGeom prst="rect">
              <a:avLst/>
            </a:prstGeom>
            <a:solidFill>
              <a:schemeClr val="bg1"/>
            </a:solidFill>
            <a:ln w="0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t" anchorCtr="0"/>
            <a:lstStyle/>
            <a:p>
              <a:pPr algn="ctr">
                <a:buNone/>
              </a:pPr>
              <a:r>
                <a:rPr lang="en-US" sz="1500" b="1" dirty="0" smtClean="0">
                  <a:solidFill>
                    <a:schemeClr val="tx1"/>
                  </a:solidFill>
                  <a:latin typeface="Courier New" pitchFamily="49" charset="0"/>
                  <a:cs typeface="Courier New" pitchFamily="49" charset="0"/>
                </a:rPr>
                <a:t>. . .</a:t>
              </a:r>
            </a:p>
          </p:txBody>
        </p:sp>
        <p:cxnSp>
          <p:nvCxnSpPr>
            <p:cNvPr id="22" name="Straight Connector 21"/>
            <p:cNvCxnSpPr>
              <a:stCxn id="5" idx="6"/>
              <a:endCxn id="6" idx="1"/>
            </p:cNvCxnSpPr>
            <p:nvPr/>
          </p:nvCxnSpPr>
          <p:spPr>
            <a:xfrm flipV="1">
              <a:off x="1676400" y="2933700"/>
              <a:ext cx="304800" cy="1257300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>
              <a:endCxn id="9" idx="1"/>
            </p:cNvCxnSpPr>
            <p:nvPr/>
          </p:nvCxnSpPr>
          <p:spPr>
            <a:xfrm rot="5400000" flipH="1" flipV="1">
              <a:off x="1543050" y="3752850"/>
              <a:ext cx="571500" cy="304800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/>
            <p:cNvCxnSpPr>
              <a:stCxn id="5" idx="6"/>
              <a:endCxn id="10" idx="1"/>
            </p:cNvCxnSpPr>
            <p:nvPr/>
          </p:nvCxnSpPr>
          <p:spPr>
            <a:xfrm>
              <a:off x="1676400" y="4191000"/>
              <a:ext cx="304800" cy="571500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/>
            <p:cNvCxnSpPr>
              <a:stCxn id="5" idx="6"/>
              <a:endCxn id="11" idx="1"/>
            </p:cNvCxnSpPr>
            <p:nvPr/>
          </p:nvCxnSpPr>
          <p:spPr>
            <a:xfrm>
              <a:off x="1676400" y="4191000"/>
              <a:ext cx="304800" cy="1257300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3" name="Group 39"/>
          <p:cNvGrpSpPr/>
          <p:nvPr/>
        </p:nvGrpSpPr>
        <p:grpSpPr>
          <a:xfrm>
            <a:off x="2540907" y="2748643"/>
            <a:ext cx="685800" cy="342900"/>
            <a:chOff x="2743200" y="3015343"/>
            <a:chExt cx="685800" cy="342900"/>
          </a:xfrm>
        </p:grpSpPr>
        <p:sp>
          <p:nvSpPr>
            <p:cNvPr id="15" name="Rectangle 14"/>
            <p:cNvSpPr/>
            <p:nvPr/>
          </p:nvSpPr>
          <p:spPr>
            <a:xfrm>
              <a:off x="3048000" y="3015343"/>
              <a:ext cx="381000" cy="342900"/>
            </a:xfrm>
            <a:prstGeom prst="rect">
              <a:avLst/>
            </a:prstGeom>
            <a:solidFill>
              <a:srgbClr val="92D05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t" anchorCtr="0"/>
            <a:lstStyle/>
            <a:p>
              <a:pPr algn="ctr">
                <a:buNone/>
              </a:pPr>
              <a:endPara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endParaRPr>
            </a:p>
          </p:txBody>
        </p:sp>
        <p:cxnSp>
          <p:nvCxnSpPr>
            <p:cNvPr id="34" name="Straight Arrow Connector 33"/>
            <p:cNvCxnSpPr/>
            <p:nvPr/>
          </p:nvCxnSpPr>
          <p:spPr>
            <a:xfrm>
              <a:off x="2743200" y="3117850"/>
              <a:ext cx="311150" cy="1588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Arrow Connector 37"/>
            <p:cNvCxnSpPr/>
            <p:nvPr/>
          </p:nvCxnSpPr>
          <p:spPr>
            <a:xfrm rot="10800000">
              <a:off x="2743200" y="3257551"/>
              <a:ext cx="304800" cy="681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6" name="Group 40"/>
          <p:cNvGrpSpPr/>
          <p:nvPr/>
        </p:nvGrpSpPr>
        <p:grpSpPr>
          <a:xfrm>
            <a:off x="2534556" y="3448050"/>
            <a:ext cx="685800" cy="342900"/>
            <a:chOff x="2743200" y="3015343"/>
            <a:chExt cx="685800" cy="342900"/>
          </a:xfrm>
        </p:grpSpPr>
        <p:sp>
          <p:nvSpPr>
            <p:cNvPr id="42" name="Rectangle 41"/>
            <p:cNvSpPr/>
            <p:nvPr/>
          </p:nvSpPr>
          <p:spPr>
            <a:xfrm>
              <a:off x="3048000" y="3015343"/>
              <a:ext cx="381000" cy="342900"/>
            </a:xfrm>
            <a:prstGeom prst="rect">
              <a:avLst/>
            </a:prstGeom>
            <a:solidFill>
              <a:schemeClr val="accent3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t" anchorCtr="0"/>
            <a:lstStyle/>
            <a:p>
              <a:pPr algn="ctr">
                <a:buNone/>
              </a:pPr>
              <a:endPara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endParaRPr>
            </a:p>
          </p:txBody>
        </p:sp>
        <p:cxnSp>
          <p:nvCxnSpPr>
            <p:cNvPr id="43" name="Straight Arrow Connector 42"/>
            <p:cNvCxnSpPr/>
            <p:nvPr/>
          </p:nvCxnSpPr>
          <p:spPr>
            <a:xfrm>
              <a:off x="2743200" y="3117850"/>
              <a:ext cx="311150" cy="1588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Arrow Connector 43"/>
            <p:cNvCxnSpPr/>
            <p:nvPr/>
          </p:nvCxnSpPr>
          <p:spPr>
            <a:xfrm rot="10800000">
              <a:off x="2743200" y="3257551"/>
              <a:ext cx="304800" cy="681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7" name="Group 44"/>
          <p:cNvGrpSpPr/>
          <p:nvPr/>
        </p:nvGrpSpPr>
        <p:grpSpPr>
          <a:xfrm>
            <a:off x="2540907" y="4591050"/>
            <a:ext cx="685800" cy="342900"/>
            <a:chOff x="2743200" y="3015343"/>
            <a:chExt cx="685800" cy="342900"/>
          </a:xfrm>
        </p:grpSpPr>
        <p:sp>
          <p:nvSpPr>
            <p:cNvPr id="46" name="Rectangle 45"/>
            <p:cNvSpPr/>
            <p:nvPr/>
          </p:nvSpPr>
          <p:spPr>
            <a:xfrm>
              <a:off x="3048000" y="3015343"/>
              <a:ext cx="381000" cy="342900"/>
            </a:xfrm>
            <a:prstGeom prst="rect">
              <a:avLst/>
            </a:prstGeom>
            <a:solidFill>
              <a:srgbClr val="92D05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t" anchorCtr="0"/>
            <a:lstStyle/>
            <a:p>
              <a:pPr algn="ctr">
                <a:buNone/>
              </a:pPr>
              <a:endPara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endParaRPr>
            </a:p>
          </p:txBody>
        </p:sp>
        <p:cxnSp>
          <p:nvCxnSpPr>
            <p:cNvPr id="47" name="Straight Arrow Connector 46"/>
            <p:cNvCxnSpPr/>
            <p:nvPr/>
          </p:nvCxnSpPr>
          <p:spPr>
            <a:xfrm>
              <a:off x="2743200" y="3117850"/>
              <a:ext cx="311150" cy="1588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Arrow Connector 47"/>
            <p:cNvCxnSpPr/>
            <p:nvPr/>
          </p:nvCxnSpPr>
          <p:spPr>
            <a:xfrm rot="10800000">
              <a:off x="2743200" y="3257551"/>
              <a:ext cx="304800" cy="681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8" name="Group 48"/>
          <p:cNvGrpSpPr/>
          <p:nvPr/>
        </p:nvGrpSpPr>
        <p:grpSpPr>
          <a:xfrm>
            <a:off x="2540907" y="5276850"/>
            <a:ext cx="685800" cy="342900"/>
            <a:chOff x="2743200" y="3015343"/>
            <a:chExt cx="685800" cy="342900"/>
          </a:xfrm>
        </p:grpSpPr>
        <p:sp>
          <p:nvSpPr>
            <p:cNvPr id="50" name="Rectangle 49"/>
            <p:cNvSpPr/>
            <p:nvPr/>
          </p:nvSpPr>
          <p:spPr>
            <a:xfrm>
              <a:off x="3048000" y="3015343"/>
              <a:ext cx="381000" cy="342900"/>
            </a:xfrm>
            <a:prstGeom prst="rect">
              <a:avLst/>
            </a:prstGeom>
            <a:solidFill>
              <a:srgbClr val="92D05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t" anchorCtr="0"/>
            <a:lstStyle/>
            <a:p>
              <a:pPr algn="ctr">
                <a:buNone/>
              </a:pPr>
              <a:endPara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endParaRPr>
            </a:p>
          </p:txBody>
        </p:sp>
        <p:cxnSp>
          <p:nvCxnSpPr>
            <p:cNvPr id="51" name="Straight Arrow Connector 50"/>
            <p:cNvCxnSpPr/>
            <p:nvPr/>
          </p:nvCxnSpPr>
          <p:spPr>
            <a:xfrm>
              <a:off x="2743200" y="3117850"/>
              <a:ext cx="311150" cy="1588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Arrow Connector 51"/>
            <p:cNvCxnSpPr/>
            <p:nvPr/>
          </p:nvCxnSpPr>
          <p:spPr>
            <a:xfrm rot="10800000">
              <a:off x="2743200" y="3257551"/>
              <a:ext cx="304800" cy="681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2" name="Rectangle 61"/>
          <p:cNvSpPr/>
          <p:nvPr/>
        </p:nvSpPr>
        <p:spPr>
          <a:xfrm>
            <a:off x="2731407" y="1839686"/>
            <a:ext cx="990600" cy="636814"/>
          </a:xfrm>
          <a:prstGeom prst="rect">
            <a:avLst/>
          </a:prstGeom>
          <a:solidFill>
            <a:schemeClr val="bg1"/>
          </a:solidFill>
          <a:ln w="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40" tIns="91440" rIns="91440" bIns="91440" rtlCol="0" anchor="t" anchorCtr="0"/>
          <a:lstStyle/>
          <a:p>
            <a:pPr algn="ctr">
              <a:buNone/>
            </a:pPr>
            <a:r>
              <a:rPr lang="en-US" sz="1500" b="1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Buffer Headers</a:t>
            </a:r>
          </a:p>
        </p:txBody>
      </p:sp>
      <p:cxnSp>
        <p:nvCxnSpPr>
          <p:cNvPr id="140" name="Straight Arrow Connector 139"/>
          <p:cNvCxnSpPr>
            <a:stCxn id="15" idx="3"/>
            <a:endCxn id="113" idx="1"/>
          </p:cNvCxnSpPr>
          <p:nvPr/>
        </p:nvCxnSpPr>
        <p:spPr>
          <a:xfrm>
            <a:off x="3226707" y="2920093"/>
            <a:ext cx="4088493" cy="1257300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2" name="Straight Arrow Connector 141"/>
          <p:cNvCxnSpPr>
            <a:stCxn id="42" idx="3"/>
            <a:endCxn id="123" idx="1"/>
          </p:cNvCxnSpPr>
          <p:nvPr/>
        </p:nvCxnSpPr>
        <p:spPr>
          <a:xfrm>
            <a:off x="3220356" y="3619500"/>
            <a:ext cx="2342244" cy="1192893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6" name="Straight Arrow Connector 145"/>
          <p:cNvCxnSpPr>
            <a:stCxn id="46" idx="3"/>
            <a:endCxn id="76" idx="1"/>
          </p:cNvCxnSpPr>
          <p:nvPr/>
        </p:nvCxnSpPr>
        <p:spPr>
          <a:xfrm flipV="1">
            <a:off x="3226707" y="2907393"/>
            <a:ext cx="2627993" cy="1855107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8" name="Straight Arrow Connector 147"/>
          <p:cNvCxnSpPr>
            <a:stCxn id="50" idx="3"/>
            <a:endCxn id="136" idx="1"/>
          </p:cNvCxnSpPr>
          <p:nvPr/>
        </p:nvCxnSpPr>
        <p:spPr>
          <a:xfrm flipV="1">
            <a:off x="3226707" y="5129893"/>
            <a:ext cx="3796393" cy="318407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9" name="Rectangle 138"/>
          <p:cNvSpPr/>
          <p:nvPr/>
        </p:nvSpPr>
        <p:spPr>
          <a:xfrm>
            <a:off x="5448300" y="1839686"/>
            <a:ext cx="2619936" cy="636814"/>
          </a:xfrm>
          <a:prstGeom prst="rect">
            <a:avLst/>
          </a:prstGeom>
          <a:solidFill>
            <a:schemeClr val="bg1"/>
          </a:solidFill>
          <a:ln w="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40" tIns="91440" rIns="91440" bIns="91440" rtlCol="0" anchor="t" anchorCtr="0"/>
          <a:lstStyle/>
          <a:p>
            <a:pPr algn="ctr">
              <a:buNone/>
            </a:pPr>
            <a:r>
              <a:rPr lang="en-US" sz="1500" b="1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Data Blocks</a:t>
            </a:r>
          </a:p>
        </p:txBody>
      </p:sp>
      <p:grpSp>
        <p:nvGrpSpPr>
          <p:cNvPr id="19" name="Group 142"/>
          <p:cNvGrpSpPr/>
          <p:nvPr/>
        </p:nvGrpSpPr>
        <p:grpSpPr>
          <a:xfrm>
            <a:off x="5562600" y="2748643"/>
            <a:ext cx="2336800" cy="2540000"/>
            <a:chOff x="5562600" y="2476500"/>
            <a:chExt cx="2336800" cy="2540000"/>
          </a:xfrm>
        </p:grpSpPr>
        <p:grpSp>
          <p:nvGrpSpPr>
            <p:cNvPr id="20" name="Group 154"/>
            <p:cNvGrpSpPr/>
            <p:nvPr/>
          </p:nvGrpSpPr>
          <p:grpSpPr>
            <a:xfrm>
              <a:off x="5562600" y="2476500"/>
              <a:ext cx="2336800" cy="2540000"/>
              <a:chOff x="5562600" y="2743200"/>
              <a:chExt cx="2336800" cy="2540000"/>
            </a:xfrm>
          </p:grpSpPr>
          <p:sp>
            <p:nvSpPr>
              <p:cNvPr id="120" name="Rectangle 119"/>
              <p:cNvSpPr/>
              <p:nvPr/>
            </p:nvSpPr>
            <p:spPr>
              <a:xfrm>
                <a:off x="7023100" y="4330700"/>
                <a:ext cx="292100" cy="317500"/>
              </a:xfrm>
              <a:prstGeom prst="rect">
                <a:avLst/>
              </a:prstGeom>
              <a:noFill/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lIns="91440" tIns="91440" rIns="91440" bIns="91440" rtlCol="0" anchor="t" anchorCtr="0"/>
              <a:lstStyle/>
              <a:p>
                <a:pPr algn="ctr">
                  <a:buNone/>
                </a:pPr>
                <a:endParaRPr lang="en-US" sz="1500" dirty="0" smtClean="0">
                  <a:solidFill>
                    <a:schemeClr val="tx1"/>
                  </a:solidFill>
                  <a:latin typeface="Courier New" pitchFamily="49" charset="0"/>
                  <a:cs typeface="Courier New" pitchFamily="49" charset="0"/>
                </a:endParaRPr>
              </a:p>
            </p:txBody>
          </p:sp>
          <p:grpSp>
            <p:nvGrpSpPr>
              <p:cNvPr id="21" name="Group 153"/>
              <p:cNvGrpSpPr/>
              <p:nvPr/>
            </p:nvGrpSpPr>
            <p:grpSpPr>
              <a:xfrm>
                <a:off x="5562600" y="2743200"/>
                <a:ext cx="2336800" cy="2540000"/>
                <a:chOff x="5562600" y="2743200"/>
                <a:chExt cx="2336800" cy="2540000"/>
              </a:xfrm>
            </p:grpSpPr>
            <p:sp>
              <p:nvSpPr>
                <p:cNvPr id="100" name="Rectangle 99"/>
                <p:cNvSpPr/>
                <p:nvPr/>
              </p:nvSpPr>
              <p:spPr>
                <a:xfrm>
                  <a:off x="5854700" y="3695700"/>
                  <a:ext cx="292100" cy="317500"/>
                </a:xfrm>
                <a:prstGeom prst="rect">
                  <a:avLst/>
                </a:prstGeom>
                <a:noFill/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lIns="91440" tIns="91440" rIns="91440" bIns="91440" rtlCol="0" anchor="t" anchorCtr="0"/>
                <a:lstStyle/>
                <a:p>
                  <a:pPr algn="ctr">
                    <a:buNone/>
                  </a:pPr>
                  <a:endParaRPr lang="en-US" sz="1500" dirty="0" smtClean="0">
                    <a:solidFill>
                      <a:schemeClr val="tx1"/>
                    </a:solidFill>
                    <a:latin typeface="Courier New" pitchFamily="49" charset="0"/>
                    <a:cs typeface="Courier New" pitchFamily="49" charset="0"/>
                  </a:endParaRPr>
                </a:p>
              </p:txBody>
            </p:sp>
            <p:sp>
              <p:nvSpPr>
                <p:cNvPr id="102" name="Rectangle 101"/>
                <p:cNvSpPr/>
                <p:nvPr/>
              </p:nvSpPr>
              <p:spPr>
                <a:xfrm>
                  <a:off x="6438900" y="3695700"/>
                  <a:ext cx="292100" cy="317500"/>
                </a:xfrm>
                <a:prstGeom prst="rect">
                  <a:avLst/>
                </a:prstGeom>
                <a:noFill/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lIns="91440" tIns="91440" rIns="91440" bIns="91440" rtlCol="0" anchor="t" anchorCtr="0"/>
                <a:lstStyle/>
                <a:p>
                  <a:pPr algn="ctr">
                    <a:buNone/>
                  </a:pPr>
                  <a:endParaRPr lang="en-US" sz="1500" dirty="0" smtClean="0">
                    <a:solidFill>
                      <a:schemeClr val="tx1"/>
                    </a:solidFill>
                    <a:latin typeface="Courier New" pitchFamily="49" charset="0"/>
                    <a:cs typeface="Courier New" pitchFamily="49" charset="0"/>
                  </a:endParaRPr>
                </a:p>
              </p:txBody>
            </p:sp>
            <p:sp>
              <p:nvSpPr>
                <p:cNvPr id="109" name="Rectangle 108"/>
                <p:cNvSpPr/>
                <p:nvPr/>
              </p:nvSpPr>
              <p:spPr>
                <a:xfrm>
                  <a:off x="6146800" y="4013200"/>
                  <a:ext cx="292100" cy="317500"/>
                </a:xfrm>
                <a:prstGeom prst="rect">
                  <a:avLst/>
                </a:prstGeom>
                <a:noFill/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lIns="91440" tIns="91440" rIns="91440" bIns="91440" rtlCol="0" anchor="t" anchorCtr="0"/>
                <a:lstStyle/>
                <a:p>
                  <a:pPr algn="ctr">
                    <a:buNone/>
                  </a:pPr>
                  <a:endParaRPr lang="en-US" sz="1500" dirty="0" smtClean="0">
                    <a:solidFill>
                      <a:schemeClr val="tx1"/>
                    </a:solidFill>
                    <a:latin typeface="Courier New" pitchFamily="49" charset="0"/>
                    <a:cs typeface="Courier New" pitchFamily="49" charset="0"/>
                  </a:endParaRPr>
                </a:p>
              </p:txBody>
            </p:sp>
            <p:grpSp>
              <p:nvGrpSpPr>
                <p:cNvPr id="23" name="Group 152"/>
                <p:cNvGrpSpPr/>
                <p:nvPr/>
              </p:nvGrpSpPr>
              <p:grpSpPr>
                <a:xfrm>
                  <a:off x="5562600" y="2743200"/>
                  <a:ext cx="2336800" cy="2540000"/>
                  <a:chOff x="5562600" y="2743200"/>
                  <a:chExt cx="2336800" cy="2540000"/>
                </a:xfrm>
              </p:grpSpPr>
              <p:sp>
                <p:nvSpPr>
                  <p:cNvPr id="118" name="Rectangle 117"/>
                  <p:cNvSpPr/>
                  <p:nvPr/>
                </p:nvSpPr>
                <p:spPr>
                  <a:xfrm>
                    <a:off x="6438900" y="4330700"/>
                    <a:ext cx="292100" cy="317500"/>
                  </a:xfrm>
                  <a:prstGeom prst="rect">
                    <a:avLst/>
                  </a:prstGeom>
                  <a:noFill/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91440" tIns="91440" rIns="91440" bIns="91440" rtlCol="0" anchor="t" anchorCtr="0"/>
                  <a:lstStyle/>
                  <a:p>
                    <a:pPr algn="ctr">
                      <a:buNone/>
                    </a:pPr>
                    <a:endParaRPr lang="en-US" sz="1500" dirty="0" smtClean="0">
                      <a:solidFill>
                        <a:schemeClr val="tx1"/>
                      </a:solidFill>
                      <a:latin typeface="Courier New" pitchFamily="49" charset="0"/>
                      <a:cs typeface="Courier New" pitchFamily="49" charset="0"/>
                    </a:endParaRPr>
                  </a:p>
                </p:txBody>
              </p:sp>
              <p:sp>
                <p:nvSpPr>
                  <p:cNvPr id="124" name="Rectangle 123"/>
                  <p:cNvSpPr/>
                  <p:nvPr/>
                </p:nvSpPr>
                <p:spPr>
                  <a:xfrm>
                    <a:off x="5854700" y="4648200"/>
                    <a:ext cx="292100" cy="317500"/>
                  </a:xfrm>
                  <a:prstGeom prst="rect">
                    <a:avLst/>
                  </a:prstGeom>
                  <a:noFill/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91440" tIns="91440" rIns="91440" bIns="91440" rtlCol="0" anchor="t" anchorCtr="0"/>
                  <a:lstStyle/>
                  <a:p>
                    <a:pPr algn="ctr">
                      <a:buNone/>
                    </a:pPr>
                    <a:endParaRPr lang="en-US" sz="1500" dirty="0" smtClean="0">
                      <a:solidFill>
                        <a:schemeClr val="tx1"/>
                      </a:solidFill>
                      <a:latin typeface="Courier New" pitchFamily="49" charset="0"/>
                      <a:cs typeface="Courier New" pitchFamily="49" charset="0"/>
                    </a:endParaRPr>
                  </a:p>
                </p:txBody>
              </p:sp>
              <p:sp>
                <p:nvSpPr>
                  <p:cNvPr id="125" name="Rectangle 124"/>
                  <p:cNvSpPr/>
                  <p:nvPr/>
                </p:nvSpPr>
                <p:spPr>
                  <a:xfrm>
                    <a:off x="6146800" y="4648200"/>
                    <a:ext cx="292100" cy="317500"/>
                  </a:xfrm>
                  <a:prstGeom prst="rect">
                    <a:avLst/>
                  </a:prstGeom>
                  <a:noFill/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91440" tIns="91440" rIns="91440" bIns="91440" rtlCol="0" anchor="t" anchorCtr="0"/>
                  <a:lstStyle/>
                  <a:p>
                    <a:pPr algn="ctr">
                      <a:buNone/>
                    </a:pPr>
                    <a:endParaRPr lang="en-US" sz="1500" dirty="0" smtClean="0">
                      <a:solidFill>
                        <a:schemeClr val="tx1"/>
                      </a:solidFill>
                      <a:latin typeface="Courier New" pitchFamily="49" charset="0"/>
                      <a:cs typeface="Courier New" pitchFamily="49" charset="0"/>
                    </a:endParaRPr>
                  </a:p>
                </p:txBody>
              </p:sp>
              <p:sp>
                <p:nvSpPr>
                  <p:cNvPr id="127" name="Rectangle 126"/>
                  <p:cNvSpPr/>
                  <p:nvPr/>
                </p:nvSpPr>
                <p:spPr>
                  <a:xfrm>
                    <a:off x="6731000" y="4648200"/>
                    <a:ext cx="292100" cy="317500"/>
                  </a:xfrm>
                  <a:prstGeom prst="rect">
                    <a:avLst/>
                  </a:prstGeom>
                  <a:noFill/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91440" tIns="91440" rIns="91440" bIns="91440" rtlCol="0" anchor="t" anchorCtr="0"/>
                  <a:lstStyle/>
                  <a:p>
                    <a:pPr algn="ctr">
                      <a:buNone/>
                    </a:pPr>
                    <a:endParaRPr lang="en-US" sz="1500" dirty="0" smtClean="0">
                      <a:solidFill>
                        <a:schemeClr val="tx1"/>
                      </a:solidFill>
                      <a:latin typeface="Courier New" pitchFamily="49" charset="0"/>
                      <a:cs typeface="Courier New" pitchFamily="49" charset="0"/>
                    </a:endParaRPr>
                  </a:p>
                </p:txBody>
              </p:sp>
              <p:grpSp>
                <p:nvGrpSpPr>
                  <p:cNvPr id="25" name="Group 151"/>
                  <p:cNvGrpSpPr/>
                  <p:nvPr/>
                </p:nvGrpSpPr>
                <p:grpSpPr>
                  <a:xfrm>
                    <a:off x="5562600" y="2743200"/>
                    <a:ext cx="2336800" cy="2540000"/>
                    <a:chOff x="5562600" y="2743200"/>
                    <a:chExt cx="2336800" cy="2540000"/>
                  </a:xfrm>
                </p:grpSpPr>
                <p:sp>
                  <p:nvSpPr>
                    <p:cNvPr id="104" name="Rectangle 103"/>
                    <p:cNvSpPr/>
                    <p:nvPr/>
                  </p:nvSpPr>
                  <p:spPr>
                    <a:xfrm>
                      <a:off x="7023100" y="3695700"/>
                      <a:ext cx="292100" cy="317500"/>
                    </a:xfrm>
                    <a:prstGeom prst="rect">
                      <a:avLst/>
                    </a:prstGeom>
                    <a:noFill/>
                    <a:effectLst/>
                  </p:spPr>
                  <p:style>
                    <a:lnRef idx="1">
                      <a:schemeClr val="accent1"/>
                    </a:lnRef>
                    <a:fillRef idx="3">
                      <a:schemeClr val="accent1"/>
                    </a:fillRef>
                    <a:effectRef idx="2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lIns="91440" tIns="91440" rIns="91440" bIns="91440" rtlCol="0" anchor="t" anchorCtr="0"/>
                    <a:lstStyle/>
                    <a:p>
                      <a:pPr algn="ctr">
                        <a:buNone/>
                      </a:pPr>
                      <a:endParaRPr lang="en-US" sz="1500" dirty="0" smtClean="0">
                        <a:solidFill>
                          <a:schemeClr val="tx1"/>
                        </a:solidFill>
                        <a:latin typeface="Courier New" pitchFamily="49" charset="0"/>
                        <a:cs typeface="Courier New" pitchFamily="49" charset="0"/>
                      </a:endParaRPr>
                    </a:p>
                  </p:txBody>
                </p:sp>
                <p:sp>
                  <p:nvSpPr>
                    <p:cNvPr id="111" name="Rectangle 110"/>
                    <p:cNvSpPr/>
                    <p:nvPr/>
                  </p:nvSpPr>
                  <p:spPr>
                    <a:xfrm>
                      <a:off x="6731000" y="4013200"/>
                      <a:ext cx="292100" cy="317500"/>
                    </a:xfrm>
                    <a:prstGeom prst="rect">
                      <a:avLst/>
                    </a:prstGeom>
                    <a:noFill/>
                    <a:effectLst/>
                  </p:spPr>
                  <p:style>
                    <a:lnRef idx="1">
                      <a:schemeClr val="accent1"/>
                    </a:lnRef>
                    <a:fillRef idx="3">
                      <a:schemeClr val="accent1"/>
                    </a:fillRef>
                    <a:effectRef idx="2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lIns="91440" tIns="91440" rIns="91440" bIns="91440" rtlCol="0" anchor="t" anchorCtr="0"/>
                    <a:lstStyle/>
                    <a:p>
                      <a:pPr algn="ctr">
                        <a:buNone/>
                      </a:pPr>
                      <a:endParaRPr lang="en-US" sz="1500" dirty="0" smtClean="0">
                        <a:solidFill>
                          <a:schemeClr val="tx1"/>
                        </a:solidFill>
                        <a:latin typeface="Courier New" pitchFamily="49" charset="0"/>
                        <a:cs typeface="Courier New" pitchFamily="49" charset="0"/>
                      </a:endParaRPr>
                    </a:p>
                  </p:txBody>
                </p:sp>
                <p:sp>
                  <p:nvSpPr>
                    <p:cNvPr id="113" name="Rectangle 112"/>
                    <p:cNvSpPr/>
                    <p:nvPr/>
                  </p:nvSpPr>
                  <p:spPr>
                    <a:xfrm>
                      <a:off x="7315200" y="4013200"/>
                      <a:ext cx="292100" cy="317500"/>
                    </a:xfrm>
                    <a:prstGeom prst="rect">
                      <a:avLst/>
                    </a:prstGeom>
                    <a:solidFill>
                      <a:schemeClr val="tx2">
                        <a:lumMod val="40000"/>
                        <a:lumOff val="60000"/>
                      </a:schemeClr>
                    </a:solidFill>
                    <a:effectLst/>
                  </p:spPr>
                  <p:style>
                    <a:lnRef idx="1">
                      <a:schemeClr val="accent1"/>
                    </a:lnRef>
                    <a:fillRef idx="3">
                      <a:schemeClr val="accent1"/>
                    </a:fillRef>
                    <a:effectRef idx="2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lIns="91440" tIns="91440" rIns="91440" bIns="91440" rtlCol="0" anchor="t" anchorCtr="0"/>
                    <a:lstStyle/>
                    <a:p>
                      <a:pPr algn="ctr">
                        <a:buNone/>
                      </a:pPr>
                      <a:endParaRPr lang="en-US" sz="1500" dirty="0" smtClean="0">
                        <a:solidFill>
                          <a:schemeClr val="tx1"/>
                        </a:solidFill>
                        <a:latin typeface="Courier New" pitchFamily="49" charset="0"/>
                        <a:cs typeface="Courier New" pitchFamily="49" charset="0"/>
                      </a:endParaRPr>
                    </a:p>
                  </p:txBody>
                </p:sp>
                <p:grpSp>
                  <p:nvGrpSpPr>
                    <p:cNvPr id="27" name="Group 150"/>
                    <p:cNvGrpSpPr/>
                    <p:nvPr/>
                  </p:nvGrpSpPr>
                  <p:grpSpPr>
                    <a:xfrm>
                      <a:off x="5562600" y="2743200"/>
                      <a:ext cx="2336800" cy="2540000"/>
                      <a:chOff x="5562600" y="2743200"/>
                      <a:chExt cx="2336800" cy="2540000"/>
                    </a:xfrm>
                  </p:grpSpPr>
                  <p:sp>
                    <p:nvSpPr>
                      <p:cNvPr id="86" name="Rectangle 85"/>
                      <p:cNvSpPr/>
                      <p:nvPr/>
                    </p:nvSpPr>
                    <p:spPr>
                      <a:xfrm>
                        <a:off x="6438900" y="3060700"/>
                        <a:ext cx="292100" cy="317500"/>
                      </a:xfrm>
                      <a:prstGeom prst="rect">
                        <a:avLst/>
                      </a:prstGeom>
                      <a:noFill/>
                      <a:effectLst/>
                    </p:spPr>
                    <p:style>
                      <a:lnRef idx="1">
                        <a:schemeClr val="accent1"/>
                      </a:lnRef>
                      <a:fillRef idx="3">
                        <a:schemeClr val="accent1"/>
                      </a:fillRef>
                      <a:effectRef idx="2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lIns="91440" tIns="91440" rIns="91440" bIns="91440" rtlCol="0" anchor="t" anchorCtr="0"/>
                      <a:lstStyle/>
                      <a:p>
                        <a:pPr algn="ctr">
                          <a:buNone/>
                        </a:pPr>
                        <a:endParaRPr lang="en-US" sz="1500" dirty="0" smtClean="0">
                          <a:solidFill>
                            <a:schemeClr val="tx1"/>
                          </a:solidFill>
                          <a:latin typeface="Courier New" pitchFamily="49" charset="0"/>
                          <a:cs typeface="Courier New" pitchFamily="49" charset="0"/>
                        </a:endParaRPr>
                      </a:p>
                    </p:txBody>
                  </p:sp>
                  <p:sp>
                    <p:nvSpPr>
                      <p:cNvPr id="93" name="Rectangle 92"/>
                      <p:cNvSpPr/>
                      <p:nvPr/>
                    </p:nvSpPr>
                    <p:spPr>
                      <a:xfrm>
                        <a:off x="6146800" y="3378200"/>
                        <a:ext cx="292100" cy="317500"/>
                      </a:xfrm>
                      <a:prstGeom prst="rect">
                        <a:avLst/>
                      </a:prstGeom>
                      <a:noFill/>
                      <a:effectLst/>
                    </p:spPr>
                    <p:style>
                      <a:lnRef idx="1">
                        <a:schemeClr val="accent1"/>
                      </a:lnRef>
                      <a:fillRef idx="3">
                        <a:schemeClr val="accent1"/>
                      </a:fillRef>
                      <a:effectRef idx="2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lIns="91440" tIns="91440" rIns="91440" bIns="91440" rtlCol="0" anchor="t" anchorCtr="0"/>
                      <a:lstStyle/>
                      <a:p>
                        <a:pPr algn="ctr">
                          <a:buNone/>
                        </a:pPr>
                        <a:endParaRPr lang="en-US" sz="1500" dirty="0" smtClean="0">
                          <a:solidFill>
                            <a:schemeClr val="tx1"/>
                          </a:solidFill>
                          <a:latin typeface="Courier New" pitchFamily="49" charset="0"/>
                          <a:cs typeface="Courier New" pitchFamily="49" charset="0"/>
                        </a:endParaRPr>
                      </a:p>
                    </p:txBody>
                  </p:sp>
                  <p:grpSp>
                    <p:nvGrpSpPr>
                      <p:cNvPr id="29" name="Group 149"/>
                      <p:cNvGrpSpPr/>
                      <p:nvPr/>
                    </p:nvGrpSpPr>
                    <p:grpSpPr>
                      <a:xfrm>
                        <a:off x="5562600" y="2743200"/>
                        <a:ext cx="2336800" cy="2540000"/>
                        <a:chOff x="5562600" y="2743200"/>
                        <a:chExt cx="2336800" cy="2540000"/>
                      </a:xfrm>
                    </p:grpSpPr>
                    <p:grpSp>
                      <p:nvGrpSpPr>
                        <p:cNvPr id="30" name="Group 148"/>
                        <p:cNvGrpSpPr/>
                        <p:nvPr/>
                      </p:nvGrpSpPr>
                      <p:grpSpPr>
                        <a:xfrm>
                          <a:off x="6731000" y="3378200"/>
                          <a:ext cx="1168400" cy="1270000"/>
                          <a:chOff x="6731000" y="3378200"/>
                          <a:chExt cx="1168400" cy="1270000"/>
                        </a:xfrm>
                      </p:grpSpPr>
                      <p:sp>
                        <p:nvSpPr>
                          <p:cNvPr id="95" name="Rectangle 94"/>
                          <p:cNvSpPr/>
                          <p:nvPr/>
                        </p:nvSpPr>
                        <p:spPr>
                          <a:xfrm>
                            <a:off x="6731000" y="337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21" name="Rectangle 120"/>
                          <p:cNvSpPr/>
                          <p:nvPr/>
                        </p:nvSpPr>
                        <p:spPr>
                          <a:xfrm>
                            <a:off x="7315200" y="433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22" name="Rectangle 121"/>
                          <p:cNvSpPr/>
                          <p:nvPr/>
                        </p:nvSpPr>
                        <p:spPr>
                          <a:xfrm>
                            <a:off x="7607300" y="433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</p:grpSp>
                    <p:grpSp>
                      <p:nvGrpSpPr>
                        <p:cNvPr id="31" name="Group 146"/>
                        <p:cNvGrpSpPr/>
                        <p:nvPr/>
                      </p:nvGrpSpPr>
                      <p:grpSpPr>
                        <a:xfrm>
                          <a:off x="5562600" y="2743200"/>
                          <a:ext cx="2336800" cy="2540000"/>
                          <a:chOff x="5562600" y="2743200"/>
                          <a:chExt cx="2336800" cy="2540000"/>
                        </a:xfrm>
                      </p:grpSpPr>
                      <p:sp>
                        <p:nvSpPr>
                          <p:cNvPr id="75" name="Rectangle 74"/>
                          <p:cNvSpPr/>
                          <p:nvPr/>
                        </p:nvSpPr>
                        <p:spPr>
                          <a:xfrm>
                            <a:off x="5562600" y="274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76" name="Rectangle 75"/>
                          <p:cNvSpPr/>
                          <p:nvPr/>
                        </p:nvSpPr>
                        <p:spPr>
                          <a:xfrm>
                            <a:off x="5854700" y="2743200"/>
                            <a:ext cx="292100" cy="317500"/>
                          </a:xfrm>
                          <a:prstGeom prst="rect">
                            <a:avLst/>
                          </a:prstGeom>
                          <a:solidFill>
                            <a:schemeClr val="tx2">
                              <a:lumMod val="40000"/>
                              <a:lumOff val="60000"/>
                            </a:schemeClr>
                          </a:solidFill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77" name="Rectangle 76"/>
                          <p:cNvSpPr/>
                          <p:nvPr/>
                        </p:nvSpPr>
                        <p:spPr>
                          <a:xfrm>
                            <a:off x="6146800" y="274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78" name="Rectangle 77"/>
                          <p:cNvSpPr/>
                          <p:nvPr/>
                        </p:nvSpPr>
                        <p:spPr>
                          <a:xfrm>
                            <a:off x="6438900" y="274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79" name="Rectangle 78"/>
                          <p:cNvSpPr/>
                          <p:nvPr/>
                        </p:nvSpPr>
                        <p:spPr>
                          <a:xfrm>
                            <a:off x="6731000" y="274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80" name="Rectangle 79"/>
                          <p:cNvSpPr/>
                          <p:nvPr/>
                        </p:nvSpPr>
                        <p:spPr>
                          <a:xfrm>
                            <a:off x="7023100" y="274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81" name="Rectangle 80"/>
                          <p:cNvSpPr/>
                          <p:nvPr/>
                        </p:nvSpPr>
                        <p:spPr>
                          <a:xfrm>
                            <a:off x="7315200" y="274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82" name="Rectangle 81"/>
                          <p:cNvSpPr/>
                          <p:nvPr/>
                        </p:nvSpPr>
                        <p:spPr>
                          <a:xfrm>
                            <a:off x="7607300" y="274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83" name="Rectangle 82"/>
                          <p:cNvSpPr/>
                          <p:nvPr/>
                        </p:nvSpPr>
                        <p:spPr>
                          <a:xfrm>
                            <a:off x="5562600" y="306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84" name="Rectangle 83"/>
                          <p:cNvSpPr/>
                          <p:nvPr/>
                        </p:nvSpPr>
                        <p:spPr>
                          <a:xfrm>
                            <a:off x="5854700" y="306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85" name="Rectangle 84"/>
                          <p:cNvSpPr/>
                          <p:nvPr/>
                        </p:nvSpPr>
                        <p:spPr>
                          <a:xfrm>
                            <a:off x="6146800" y="306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87" name="Rectangle 86"/>
                          <p:cNvSpPr/>
                          <p:nvPr/>
                        </p:nvSpPr>
                        <p:spPr>
                          <a:xfrm>
                            <a:off x="6731000" y="3060700"/>
                            <a:ext cx="292100" cy="317500"/>
                          </a:xfrm>
                          <a:prstGeom prst="rect">
                            <a:avLst/>
                          </a:prstGeom>
                          <a:solidFill>
                            <a:srgbClr val="002060"/>
                          </a:solidFill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88" name="Rectangle 87"/>
                          <p:cNvSpPr/>
                          <p:nvPr/>
                        </p:nvSpPr>
                        <p:spPr>
                          <a:xfrm>
                            <a:off x="7023100" y="306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89" name="Rectangle 88"/>
                          <p:cNvSpPr/>
                          <p:nvPr/>
                        </p:nvSpPr>
                        <p:spPr>
                          <a:xfrm>
                            <a:off x="7315200" y="306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90" name="Rectangle 89"/>
                          <p:cNvSpPr/>
                          <p:nvPr/>
                        </p:nvSpPr>
                        <p:spPr>
                          <a:xfrm>
                            <a:off x="7607300" y="306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91" name="Rectangle 90"/>
                          <p:cNvSpPr/>
                          <p:nvPr/>
                        </p:nvSpPr>
                        <p:spPr>
                          <a:xfrm>
                            <a:off x="5562600" y="337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92" name="Rectangle 91"/>
                          <p:cNvSpPr/>
                          <p:nvPr/>
                        </p:nvSpPr>
                        <p:spPr>
                          <a:xfrm>
                            <a:off x="5854700" y="337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94" name="Rectangle 93"/>
                          <p:cNvSpPr/>
                          <p:nvPr/>
                        </p:nvSpPr>
                        <p:spPr>
                          <a:xfrm>
                            <a:off x="6438900" y="337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96" name="Rectangle 95"/>
                          <p:cNvSpPr/>
                          <p:nvPr/>
                        </p:nvSpPr>
                        <p:spPr>
                          <a:xfrm>
                            <a:off x="7023100" y="337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97" name="Rectangle 96"/>
                          <p:cNvSpPr/>
                          <p:nvPr/>
                        </p:nvSpPr>
                        <p:spPr>
                          <a:xfrm>
                            <a:off x="7315200" y="337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98" name="Rectangle 97"/>
                          <p:cNvSpPr/>
                          <p:nvPr/>
                        </p:nvSpPr>
                        <p:spPr>
                          <a:xfrm>
                            <a:off x="7607300" y="337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99" name="Rectangle 98"/>
                          <p:cNvSpPr/>
                          <p:nvPr/>
                        </p:nvSpPr>
                        <p:spPr>
                          <a:xfrm>
                            <a:off x="5562600" y="369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01" name="Rectangle 100"/>
                          <p:cNvSpPr/>
                          <p:nvPr/>
                        </p:nvSpPr>
                        <p:spPr>
                          <a:xfrm>
                            <a:off x="6146800" y="369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03" name="Rectangle 102"/>
                          <p:cNvSpPr/>
                          <p:nvPr/>
                        </p:nvSpPr>
                        <p:spPr>
                          <a:xfrm>
                            <a:off x="6731000" y="369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05" name="Rectangle 104"/>
                          <p:cNvSpPr/>
                          <p:nvPr/>
                        </p:nvSpPr>
                        <p:spPr>
                          <a:xfrm>
                            <a:off x="7315200" y="369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06" name="Rectangle 105"/>
                          <p:cNvSpPr/>
                          <p:nvPr/>
                        </p:nvSpPr>
                        <p:spPr>
                          <a:xfrm>
                            <a:off x="7607300" y="369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07" name="Rectangle 106"/>
                          <p:cNvSpPr/>
                          <p:nvPr/>
                        </p:nvSpPr>
                        <p:spPr>
                          <a:xfrm>
                            <a:off x="5562600" y="401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08" name="Rectangle 107"/>
                          <p:cNvSpPr/>
                          <p:nvPr/>
                        </p:nvSpPr>
                        <p:spPr>
                          <a:xfrm>
                            <a:off x="5854700" y="401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10" name="Rectangle 109"/>
                          <p:cNvSpPr/>
                          <p:nvPr/>
                        </p:nvSpPr>
                        <p:spPr>
                          <a:xfrm>
                            <a:off x="6438900" y="401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12" name="Rectangle 111"/>
                          <p:cNvSpPr/>
                          <p:nvPr/>
                        </p:nvSpPr>
                        <p:spPr>
                          <a:xfrm>
                            <a:off x="7023100" y="401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14" name="Rectangle 113"/>
                          <p:cNvSpPr/>
                          <p:nvPr/>
                        </p:nvSpPr>
                        <p:spPr>
                          <a:xfrm>
                            <a:off x="7607300" y="401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15" name="Rectangle 114"/>
                          <p:cNvSpPr/>
                          <p:nvPr/>
                        </p:nvSpPr>
                        <p:spPr>
                          <a:xfrm>
                            <a:off x="5562600" y="433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16" name="Rectangle 115"/>
                          <p:cNvSpPr/>
                          <p:nvPr/>
                        </p:nvSpPr>
                        <p:spPr>
                          <a:xfrm>
                            <a:off x="5854700" y="433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17" name="Rectangle 116"/>
                          <p:cNvSpPr/>
                          <p:nvPr/>
                        </p:nvSpPr>
                        <p:spPr>
                          <a:xfrm>
                            <a:off x="6146800" y="4330700"/>
                            <a:ext cx="292100" cy="317500"/>
                          </a:xfrm>
                          <a:prstGeom prst="rect">
                            <a:avLst/>
                          </a:prstGeom>
                          <a:solidFill>
                            <a:schemeClr val="tx2">
                              <a:lumMod val="40000"/>
                              <a:lumOff val="60000"/>
                            </a:schemeClr>
                          </a:solidFill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19" name="Rectangle 118"/>
                          <p:cNvSpPr/>
                          <p:nvPr/>
                        </p:nvSpPr>
                        <p:spPr>
                          <a:xfrm>
                            <a:off x="6731000" y="433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23" name="Rectangle 122"/>
                          <p:cNvSpPr/>
                          <p:nvPr/>
                        </p:nvSpPr>
                        <p:spPr>
                          <a:xfrm>
                            <a:off x="5562600" y="4648200"/>
                            <a:ext cx="292100" cy="317500"/>
                          </a:xfrm>
                          <a:prstGeom prst="rect">
                            <a:avLst/>
                          </a:prstGeom>
                          <a:solidFill>
                            <a:schemeClr val="tx2">
                              <a:lumMod val="40000"/>
                              <a:lumOff val="60000"/>
                            </a:schemeClr>
                          </a:solidFill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26" name="Rectangle 125"/>
                          <p:cNvSpPr/>
                          <p:nvPr/>
                        </p:nvSpPr>
                        <p:spPr>
                          <a:xfrm>
                            <a:off x="6438900" y="464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28" name="Rectangle 127"/>
                          <p:cNvSpPr/>
                          <p:nvPr/>
                        </p:nvSpPr>
                        <p:spPr>
                          <a:xfrm>
                            <a:off x="7023100" y="464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29" name="Rectangle 128"/>
                          <p:cNvSpPr/>
                          <p:nvPr/>
                        </p:nvSpPr>
                        <p:spPr>
                          <a:xfrm>
                            <a:off x="7315200" y="464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30" name="Rectangle 129"/>
                          <p:cNvSpPr/>
                          <p:nvPr/>
                        </p:nvSpPr>
                        <p:spPr>
                          <a:xfrm>
                            <a:off x="7607300" y="464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31" name="Rectangle 130"/>
                          <p:cNvSpPr/>
                          <p:nvPr/>
                        </p:nvSpPr>
                        <p:spPr>
                          <a:xfrm>
                            <a:off x="5562600" y="496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32" name="Rectangle 131"/>
                          <p:cNvSpPr/>
                          <p:nvPr/>
                        </p:nvSpPr>
                        <p:spPr>
                          <a:xfrm>
                            <a:off x="5854700" y="496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33" name="Rectangle 132"/>
                          <p:cNvSpPr/>
                          <p:nvPr/>
                        </p:nvSpPr>
                        <p:spPr>
                          <a:xfrm>
                            <a:off x="6146800" y="496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34" name="Rectangle 133"/>
                          <p:cNvSpPr/>
                          <p:nvPr/>
                        </p:nvSpPr>
                        <p:spPr>
                          <a:xfrm>
                            <a:off x="6438900" y="496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35" name="Rectangle 134"/>
                          <p:cNvSpPr/>
                          <p:nvPr/>
                        </p:nvSpPr>
                        <p:spPr>
                          <a:xfrm>
                            <a:off x="6731000" y="496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36" name="Rectangle 135"/>
                          <p:cNvSpPr/>
                          <p:nvPr/>
                        </p:nvSpPr>
                        <p:spPr>
                          <a:xfrm>
                            <a:off x="7023100" y="4965700"/>
                            <a:ext cx="292100" cy="317500"/>
                          </a:xfrm>
                          <a:prstGeom prst="rect">
                            <a:avLst/>
                          </a:prstGeom>
                          <a:solidFill>
                            <a:schemeClr val="tx2">
                              <a:lumMod val="40000"/>
                              <a:lumOff val="60000"/>
                            </a:schemeClr>
                          </a:solidFill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37" name="Rectangle 136"/>
                          <p:cNvSpPr/>
                          <p:nvPr/>
                        </p:nvSpPr>
                        <p:spPr>
                          <a:xfrm>
                            <a:off x="7315200" y="496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38" name="Rectangle 137"/>
                          <p:cNvSpPr/>
                          <p:nvPr/>
                        </p:nvSpPr>
                        <p:spPr>
                          <a:xfrm>
                            <a:off x="7607300" y="496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</p:grpSp>
                  </p:grpSp>
                </p:grpSp>
              </p:grpSp>
            </p:grpSp>
          </p:grpSp>
        </p:grpSp>
        <p:sp>
          <p:nvSpPr>
            <p:cNvPr id="141" name="Rectangle 140"/>
            <p:cNvSpPr/>
            <p:nvPr/>
          </p:nvSpPr>
          <p:spPr>
            <a:xfrm>
              <a:off x="6146800" y="4064000"/>
              <a:ext cx="292100" cy="317500"/>
            </a:xfrm>
            <a:prstGeom prst="rect">
              <a:avLst/>
            </a:prstGeom>
            <a:solidFill>
              <a:schemeClr val="bg1"/>
            </a:solidFill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t" anchorCtr="0"/>
            <a:lstStyle/>
            <a:p>
              <a:pPr algn="ctr"/>
              <a:endPara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endParaRPr>
            </a:p>
          </p:txBody>
        </p:sp>
      </p:grpSp>
      <p:grpSp>
        <p:nvGrpSpPr>
          <p:cNvPr id="32" name="Group 40"/>
          <p:cNvGrpSpPr/>
          <p:nvPr/>
        </p:nvGrpSpPr>
        <p:grpSpPr>
          <a:xfrm>
            <a:off x="3220356" y="3448050"/>
            <a:ext cx="685800" cy="342900"/>
            <a:chOff x="2743200" y="3015343"/>
            <a:chExt cx="685800" cy="342900"/>
          </a:xfrm>
        </p:grpSpPr>
        <p:sp>
          <p:nvSpPr>
            <p:cNvPr id="147" name="Rectangle 146"/>
            <p:cNvSpPr/>
            <p:nvPr/>
          </p:nvSpPr>
          <p:spPr>
            <a:xfrm>
              <a:off x="3048000" y="3015343"/>
              <a:ext cx="381000" cy="342900"/>
            </a:xfrm>
            <a:prstGeom prst="rect">
              <a:avLst/>
            </a:prstGeom>
            <a:solidFill>
              <a:srgbClr val="00206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ctr" anchorCtr="0"/>
            <a:lstStyle/>
            <a:p>
              <a:pPr algn="ctr">
                <a:buNone/>
              </a:pPr>
              <a:r>
                <a:rPr lang="en-US" sz="1500" b="1" dirty="0" smtClean="0">
                  <a:solidFill>
                    <a:schemeClr val="bg1"/>
                  </a:solidFill>
                  <a:latin typeface="Courier New" pitchFamily="49" charset="0"/>
                  <a:cs typeface="Courier New" pitchFamily="49" charset="0"/>
                </a:rPr>
                <a:t>X</a:t>
              </a:r>
            </a:p>
          </p:txBody>
        </p:sp>
        <p:cxnSp>
          <p:nvCxnSpPr>
            <p:cNvPr id="149" name="Straight Arrow Connector 148"/>
            <p:cNvCxnSpPr/>
            <p:nvPr/>
          </p:nvCxnSpPr>
          <p:spPr>
            <a:xfrm>
              <a:off x="2743200" y="3117850"/>
              <a:ext cx="311150" cy="1588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0" name="Straight Arrow Connector 149"/>
            <p:cNvCxnSpPr/>
            <p:nvPr/>
          </p:nvCxnSpPr>
          <p:spPr>
            <a:xfrm rot="10800000">
              <a:off x="2743200" y="3257551"/>
              <a:ext cx="304800" cy="681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43" name="Flowchart: Magnetic Disk 142"/>
          <p:cNvSpPr/>
          <p:nvPr/>
        </p:nvSpPr>
        <p:spPr>
          <a:xfrm>
            <a:off x="4394200" y="5380946"/>
            <a:ext cx="1054100" cy="943655"/>
          </a:xfrm>
          <a:prstGeom prst="flowChartMagneticDisk">
            <a:avLst/>
          </a:prstGeom>
          <a:solidFill>
            <a:srgbClr val="00206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40" tIns="91440" rIns="91440" bIns="91440" rtlCol="0" anchor="t" anchorCtr="0"/>
          <a:lstStyle/>
          <a:p>
            <a:pPr algn="ctr">
              <a:buNone/>
            </a:pPr>
            <a:endParaRPr lang="en-US" sz="1500" dirty="0" smtClean="0">
              <a:solidFill>
                <a:schemeClr val="tx1"/>
              </a:solidFill>
              <a:latin typeface="Courier New" pitchFamily="49" charset="0"/>
              <a:cs typeface="Courier New" pitchFamily="49" charset="0"/>
            </a:endParaRPr>
          </a:p>
        </p:txBody>
      </p:sp>
      <p:cxnSp>
        <p:nvCxnSpPr>
          <p:cNvPr id="144" name="Straight Arrow Connector 160"/>
          <p:cNvCxnSpPr>
            <a:stCxn id="143" idx="1"/>
          </p:cNvCxnSpPr>
          <p:nvPr/>
        </p:nvCxnSpPr>
        <p:spPr>
          <a:xfrm rot="5400000" flipH="1" flipV="1">
            <a:off x="4748099" y="3398045"/>
            <a:ext cx="2156053" cy="1809750"/>
          </a:xfrm>
          <a:prstGeom prst="curvedConnector2">
            <a:avLst/>
          </a:prstGeom>
          <a:ln w="12700"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5" name="Straight Arrow Connector 144"/>
          <p:cNvCxnSpPr>
            <a:stCxn id="147" idx="3"/>
            <a:endCxn id="87" idx="1"/>
          </p:cNvCxnSpPr>
          <p:nvPr/>
        </p:nvCxnSpPr>
        <p:spPr>
          <a:xfrm flipV="1">
            <a:off x="3906156" y="3224893"/>
            <a:ext cx="2824844" cy="394607"/>
          </a:xfrm>
          <a:prstGeom prst="straightConnector1">
            <a:avLst/>
          </a:prstGeom>
          <a:ln w="22225">
            <a:solidFill>
              <a:srgbClr val="FF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xmlns="" val="11608306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Reading Block Into Buffer Cache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990600"/>
            <a:ext cx="8239125" cy="5181600"/>
          </a:xfrm>
        </p:spPr>
        <p:txBody>
          <a:bodyPr>
            <a:normAutofit/>
          </a:bodyPr>
          <a:lstStyle/>
          <a:p>
            <a:r>
              <a:rPr lang="en-US" sz="2000" dirty="0" smtClean="0"/>
              <a:t>Read the block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354ABE3-2555-AC48-921D-BBEF8BC4B0C9}" type="slidenum">
              <a:rPr lang="en-US" smtClean="0"/>
              <a:pPr/>
              <a:t>52</a:t>
            </a:fld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559707" y="1839686"/>
            <a:ext cx="990600" cy="636814"/>
          </a:xfrm>
          <a:prstGeom prst="rect">
            <a:avLst/>
          </a:prstGeom>
          <a:solidFill>
            <a:schemeClr val="bg1"/>
          </a:solidFill>
          <a:ln w="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40" tIns="91440" rIns="91440" bIns="91440" rtlCol="0" anchor="t" anchorCtr="0"/>
          <a:lstStyle/>
          <a:p>
            <a:pPr algn="ctr">
              <a:buNone/>
            </a:pPr>
            <a:r>
              <a:rPr lang="en-US" sz="1500" b="1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Latches</a:t>
            </a:r>
          </a:p>
        </p:txBody>
      </p:sp>
      <p:sp>
        <p:nvSpPr>
          <p:cNvPr id="8" name="Rectangle 7"/>
          <p:cNvSpPr/>
          <p:nvPr/>
        </p:nvSpPr>
        <p:spPr>
          <a:xfrm>
            <a:off x="1659164" y="1839686"/>
            <a:ext cx="990600" cy="636814"/>
          </a:xfrm>
          <a:prstGeom prst="rect">
            <a:avLst/>
          </a:prstGeom>
          <a:solidFill>
            <a:schemeClr val="bg1"/>
          </a:solidFill>
          <a:ln w="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40" tIns="91440" rIns="91440" bIns="91440" rtlCol="0" anchor="t" anchorCtr="0"/>
          <a:lstStyle/>
          <a:p>
            <a:pPr algn="ctr">
              <a:buNone/>
            </a:pPr>
            <a:r>
              <a:rPr lang="en-US" sz="1500" b="1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Hash Buckets</a:t>
            </a:r>
          </a:p>
        </p:txBody>
      </p:sp>
      <p:grpSp>
        <p:nvGrpSpPr>
          <p:cNvPr id="12" name="Group 155"/>
          <p:cNvGrpSpPr/>
          <p:nvPr/>
        </p:nvGrpSpPr>
        <p:grpSpPr>
          <a:xfrm>
            <a:off x="635907" y="2667000"/>
            <a:ext cx="2013857" cy="3048000"/>
            <a:chOff x="838200" y="2667000"/>
            <a:chExt cx="2013857" cy="3048000"/>
          </a:xfrm>
        </p:grpSpPr>
        <p:sp>
          <p:nvSpPr>
            <p:cNvPr id="5" name="Oval 4"/>
            <p:cNvSpPr/>
            <p:nvPr/>
          </p:nvSpPr>
          <p:spPr>
            <a:xfrm>
              <a:off x="838200" y="3886200"/>
              <a:ext cx="838200" cy="609600"/>
            </a:xfrm>
            <a:prstGeom prst="ellipse">
              <a:avLst/>
            </a:prstGeom>
            <a:solidFill>
              <a:srgbClr val="FFFF99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t" anchorCtr="0"/>
            <a:lstStyle/>
            <a:p>
              <a:pPr algn="ctr">
                <a:buNone/>
              </a:pPr>
              <a:r>
                <a:rPr lang="en-US" sz="1500" dirty="0" smtClean="0">
                  <a:solidFill>
                    <a:schemeClr val="tx1"/>
                  </a:solidFill>
                  <a:latin typeface="Courier New" pitchFamily="49" charset="0"/>
                  <a:cs typeface="Courier New" pitchFamily="49" charset="0"/>
                </a:rPr>
                <a:t>L 1</a:t>
              </a:r>
            </a:p>
          </p:txBody>
        </p:sp>
        <p:sp>
          <p:nvSpPr>
            <p:cNvPr id="6" name="Rectangle 5"/>
            <p:cNvSpPr/>
            <p:nvPr/>
          </p:nvSpPr>
          <p:spPr>
            <a:xfrm>
              <a:off x="1981200" y="2667000"/>
              <a:ext cx="762000" cy="533400"/>
            </a:xfrm>
            <a:prstGeom prst="rect">
              <a:avLst/>
            </a:prstGeom>
            <a:solidFill>
              <a:srgbClr val="FFFF99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ctr" anchorCtr="0"/>
            <a:lstStyle/>
            <a:p>
              <a:pPr algn="ctr">
                <a:buNone/>
              </a:pPr>
              <a:r>
                <a:rPr lang="en-US" sz="1500" dirty="0" smtClean="0">
                  <a:solidFill>
                    <a:schemeClr val="tx1"/>
                  </a:solidFill>
                  <a:latin typeface="Courier New" pitchFamily="49" charset="0"/>
                  <a:cs typeface="Courier New" pitchFamily="49" charset="0"/>
                </a:rPr>
                <a:t>HB 1</a:t>
              </a:r>
            </a:p>
          </p:txBody>
        </p:sp>
        <p:sp>
          <p:nvSpPr>
            <p:cNvPr id="9" name="Rectangle 8"/>
            <p:cNvSpPr/>
            <p:nvPr/>
          </p:nvSpPr>
          <p:spPr>
            <a:xfrm>
              <a:off x="1981200" y="3352800"/>
              <a:ext cx="762000" cy="533400"/>
            </a:xfrm>
            <a:prstGeom prst="rect">
              <a:avLst/>
            </a:prstGeom>
            <a:solidFill>
              <a:srgbClr val="FFFF99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ctr" anchorCtr="0"/>
            <a:lstStyle/>
            <a:p>
              <a:pPr algn="ctr">
                <a:buNone/>
              </a:pPr>
              <a:r>
                <a:rPr lang="en-US" sz="1500" dirty="0" smtClean="0">
                  <a:solidFill>
                    <a:schemeClr val="tx1"/>
                  </a:solidFill>
                  <a:latin typeface="Courier New" pitchFamily="49" charset="0"/>
                  <a:cs typeface="Courier New" pitchFamily="49" charset="0"/>
                </a:rPr>
                <a:t>HB 2</a:t>
              </a:r>
            </a:p>
          </p:txBody>
        </p:sp>
        <p:sp>
          <p:nvSpPr>
            <p:cNvPr id="10" name="Rectangle 9"/>
            <p:cNvSpPr/>
            <p:nvPr/>
          </p:nvSpPr>
          <p:spPr>
            <a:xfrm>
              <a:off x="1981200" y="4495800"/>
              <a:ext cx="762000" cy="533400"/>
            </a:xfrm>
            <a:prstGeom prst="rect">
              <a:avLst/>
            </a:prstGeom>
            <a:solidFill>
              <a:srgbClr val="FFFF99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ctr" anchorCtr="0"/>
            <a:lstStyle/>
            <a:p>
              <a:pPr algn="ctr">
                <a:buNone/>
              </a:pPr>
              <a:r>
                <a:rPr lang="en-US" sz="1500" dirty="0" smtClean="0">
                  <a:solidFill>
                    <a:schemeClr val="tx1"/>
                  </a:solidFill>
                  <a:latin typeface="Courier New" pitchFamily="49" charset="0"/>
                  <a:cs typeface="Courier New" pitchFamily="49" charset="0"/>
                </a:rPr>
                <a:t>HB 31</a:t>
              </a:r>
            </a:p>
          </p:txBody>
        </p:sp>
        <p:sp>
          <p:nvSpPr>
            <p:cNvPr id="11" name="Rectangle 10"/>
            <p:cNvSpPr/>
            <p:nvPr/>
          </p:nvSpPr>
          <p:spPr>
            <a:xfrm>
              <a:off x="1981200" y="5181600"/>
              <a:ext cx="762000" cy="533400"/>
            </a:xfrm>
            <a:prstGeom prst="rect">
              <a:avLst/>
            </a:prstGeom>
            <a:solidFill>
              <a:srgbClr val="FFFF99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ctr" anchorCtr="0"/>
            <a:lstStyle/>
            <a:p>
              <a:pPr algn="ctr">
                <a:buNone/>
              </a:pPr>
              <a:r>
                <a:rPr lang="en-US" sz="1500" dirty="0" smtClean="0">
                  <a:solidFill>
                    <a:schemeClr val="tx1"/>
                  </a:solidFill>
                  <a:latin typeface="Courier New" pitchFamily="49" charset="0"/>
                  <a:cs typeface="Courier New" pitchFamily="49" charset="0"/>
                </a:rPr>
                <a:t>HB 32</a:t>
              </a:r>
            </a:p>
          </p:txBody>
        </p:sp>
        <p:sp>
          <p:nvSpPr>
            <p:cNvPr id="14" name="Rectangle 13"/>
            <p:cNvSpPr/>
            <p:nvPr/>
          </p:nvSpPr>
          <p:spPr>
            <a:xfrm>
              <a:off x="1861457" y="3989614"/>
              <a:ext cx="990600" cy="391886"/>
            </a:xfrm>
            <a:prstGeom prst="rect">
              <a:avLst/>
            </a:prstGeom>
            <a:solidFill>
              <a:schemeClr val="bg1"/>
            </a:solidFill>
            <a:ln w="0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t" anchorCtr="0"/>
            <a:lstStyle/>
            <a:p>
              <a:pPr algn="ctr">
                <a:buNone/>
              </a:pPr>
              <a:r>
                <a:rPr lang="en-US" sz="1500" b="1" dirty="0" smtClean="0">
                  <a:solidFill>
                    <a:schemeClr val="tx1"/>
                  </a:solidFill>
                  <a:latin typeface="Courier New" pitchFamily="49" charset="0"/>
                  <a:cs typeface="Courier New" pitchFamily="49" charset="0"/>
                </a:rPr>
                <a:t>. . .</a:t>
              </a:r>
            </a:p>
          </p:txBody>
        </p:sp>
        <p:cxnSp>
          <p:nvCxnSpPr>
            <p:cNvPr id="22" name="Straight Connector 21"/>
            <p:cNvCxnSpPr>
              <a:stCxn id="5" idx="6"/>
              <a:endCxn id="6" idx="1"/>
            </p:cNvCxnSpPr>
            <p:nvPr/>
          </p:nvCxnSpPr>
          <p:spPr>
            <a:xfrm flipV="1">
              <a:off x="1676400" y="2933700"/>
              <a:ext cx="304800" cy="1257300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>
              <a:endCxn id="9" idx="1"/>
            </p:cNvCxnSpPr>
            <p:nvPr/>
          </p:nvCxnSpPr>
          <p:spPr>
            <a:xfrm rot="5400000" flipH="1" flipV="1">
              <a:off x="1543050" y="3752850"/>
              <a:ext cx="571500" cy="304800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/>
            <p:cNvCxnSpPr>
              <a:stCxn id="5" idx="6"/>
              <a:endCxn id="10" idx="1"/>
            </p:cNvCxnSpPr>
            <p:nvPr/>
          </p:nvCxnSpPr>
          <p:spPr>
            <a:xfrm>
              <a:off x="1676400" y="4191000"/>
              <a:ext cx="304800" cy="571500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/>
            <p:cNvCxnSpPr>
              <a:stCxn id="5" idx="6"/>
              <a:endCxn id="11" idx="1"/>
            </p:cNvCxnSpPr>
            <p:nvPr/>
          </p:nvCxnSpPr>
          <p:spPr>
            <a:xfrm>
              <a:off x="1676400" y="4191000"/>
              <a:ext cx="304800" cy="1257300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3" name="Group 39"/>
          <p:cNvGrpSpPr/>
          <p:nvPr/>
        </p:nvGrpSpPr>
        <p:grpSpPr>
          <a:xfrm>
            <a:off x="2540907" y="2748643"/>
            <a:ext cx="685800" cy="342900"/>
            <a:chOff x="2743200" y="3015343"/>
            <a:chExt cx="685800" cy="342900"/>
          </a:xfrm>
        </p:grpSpPr>
        <p:sp>
          <p:nvSpPr>
            <p:cNvPr id="15" name="Rectangle 14"/>
            <p:cNvSpPr/>
            <p:nvPr/>
          </p:nvSpPr>
          <p:spPr>
            <a:xfrm>
              <a:off x="3048000" y="3015343"/>
              <a:ext cx="381000" cy="342900"/>
            </a:xfrm>
            <a:prstGeom prst="rect">
              <a:avLst/>
            </a:prstGeom>
            <a:solidFill>
              <a:srgbClr val="92D05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t" anchorCtr="0"/>
            <a:lstStyle/>
            <a:p>
              <a:pPr algn="ctr">
                <a:buNone/>
              </a:pPr>
              <a:endPara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endParaRPr>
            </a:p>
          </p:txBody>
        </p:sp>
        <p:cxnSp>
          <p:nvCxnSpPr>
            <p:cNvPr id="34" name="Straight Arrow Connector 33"/>
            <p:cNvCxnSpPr/>
            <p:nvPr/>
          </p:nvCxnSpPr>
          <p:spPr>
            <a:xfrm>
              <a:off x="2743200" y="3117850"/>
              <a:ext cx="311150" cy="1588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Arrow Connector 37"/>
            <p:cNvCxnSpPr/>
            <p:nvPr/>
          </p:nvCxnSpPr>
          <p:spPr>
            <a:xfrm rot="10800000">
              <a:off x="2743200" y="3257551"/>
              <a:ext cx="304800" cy="681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6" name="Group 40"/>
          <p:cNvGrpSpPr/>
          <p:nvPr/>
        </p:nvGrpSpPr>
        <p:grpSpPr>
          <a:xfrm>
            <a:off x="2534556" y="3448050"/>
            <a:ext cx="685800" cy="342900"/>
            <a:chOff x="2743200" y="3015343"/>
            <a:chExt cx="685800" cy="342900"/>
          </a:xfrm>
        </p:grpSpPr>
        <p:sp>
          <p:nvSpPr>
            <p:cNvPr id="42" name="Rectangle 41"/>
            <p:cNvSpPr/>
            <p:nvPr/>
          </p:nvSpPr>
          <p:spPr>
            <a:xfrm>
              <a:off x="3048000" y="3015343"/>
              <a:ext cx="381000" cy="342900"/>
            </a:xfrm>
            <a:prstGeom prst="rect">
              <a:avLst/>
            </a:prstGeom>
            <a:solidFill>
              <a:schemeClr val="accent3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t" anchorCtr="0"/>
            <a:lstStyle/>
            <a:p>
              <a:pPr algn="ctr">
                <a:buNone/>
              </a:pPr>
              <a:endPara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endParaRPr>
            </a:p>
          </p:txBody>
        </p:sp>
        <p:cxnSp>
          <p:nvCxnSpPr>
            <p:cNvPr id="43" name="Straight Arrow Connector 42"/>
            <p:cNvCxnSpPr/>
            <p:nvPr/>
          </p:nvCxnSpPr>
          <p:spPr>
            <a:xfrm>
              <a:off x="2743200" y="3117850"/>
              <a:ext cx="311150" cy="1588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Arrow Connector 43"/>
            <p:cNvCxnSpPr/>
            <p:nvPr/>
          </p:nvCxnSpPr>
          <p:spPr>
            <a:xfrm rot="10800000">
              <a:off x="2743200" y="3257551"/>
              <a:ext cx="304800" cy="681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7" name="Group 44"/>
          <p:cNvGrpSpPr/>
          <p:nvPr/>
        </p:nvGrpSpPr>
        <p:grpSpPr>
          <a:xfrm>
            <a:off x="2540907" y="4591050"/>
            <a:ext cx="685800" cy="342900"/>
            <a:chOff x="2743200" y="3015343"/>
            <a:chExt cx="685800" cy="342900"/>
          </a:xfrm>
        </p:grpSpPr>
        <p:sp>
          <p:nvSpPr>
            <p:cNvPr id="46" name="Rectangle 45"/>
            <p:cNvSpPr/>
            <p:nvPr/>
          </p:nvSpPr>
          <p:spPr>
            <a:xfrm>
              <a:off x="3048000" y="3015343"/>
              <a:ext cx="381000" cy="342900"/>
            </a:xfrm>
            <a:prstGeom prst="rect">
              <a:avLst/>
            </a:prstGeom>
            <a:solidFill>
              <a:srgbClr val="92D05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t" anchorCtr="0"/>
            <a:lstStyle/>
            <a:p>
              <a:pPr algn="ctr">
                <a:buNone/>
              </a:pPr>
              <a:endPara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endParaRPr>
            </a:p>
          </p:txBody>
        </p:sp>
        <p:cxnSp>
          <p:nvCxnSpPr>
            <p:cNvPr id="47" name="Straight Arrow Connector 46"/>
            <p:cNvCxnSpPr/>
            <p:nvPr/>
          </p:nvCxnSpPr>
          <p:spPr>
            <a:xfrm>
              <a:off x="2743200" y="3117850"/>
              <a:ext cx="311150" cy="1588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Arrow Connector 47"/>
            <p:cNvCxnSpPr/>
            <p:nvPr/>
          </p:nvCxnSpPr>
          <p:spPr>
            <a:xfrm rot="10800000">
              <a:off x="2743200" y="3257551"/>
              <a:ext cx="304800" cy="681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8" name="Group 48"/>
          <p:cNvGrpSpPr/>
          <p:nvPr/>
        </p:nvGrpSpPr>
        <p:grpSpPr>
          <a:xfrm>
            <a:off x="2540907" y="5276850"/>
            <a:ext cx="685800" cy="342900"/>
            <a:chOff x="2743200" y="3015343"/>
            <a:chExt cx="685800" cy="342900"/>
          </a:xfrm>
        </p:grpSpPr>
        <p:sp>
          <p:nvSpPr>
            <p:cNvPr id="50" name="Rectangle 49"/>
            <p:cNvSpPr/>
            <p:nvPr/>
          </p:nvSpPr>
          <p:spPr>
            <a:xfrm>
              <a:off x="3048000" y="3015343"/>
              <a:ext cx="381000" cy="342900"/>
            </a:xfrm>
            <a:prstGeom prst="rect">
              <a:avLst/>
            </a:prstGeom>
            <a:solidFill>
              <a:srgbClr val="92D05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t" anchorCtr="0"/>
            <a:lstStyle/>
            <a:p>
              <a:pPr algn="ctr">
                <a:buNone/>
              </a:pPr>
              <a:endPara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endParaRPr>
            </a:p>
          </p:txBody>
        </p:sp>
        <p:cxnSp>
          <p:nvCxnSpPr>
            <p:cNvPr id="51" name="Straight Arrow Connector 50"/>
            <p:cNvCxnSpPr/>
            <p:nvPr/>
          </p:nvCxnSpPr>
          <p:spPr>
            <a:xfrm>
              <a:off x="2743200" y="3117850"/>
              <a:ext cx="311150" cy="1588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Arrow Connector 51"/>
            <p:cNvCxnSpPr/>
            <p:nvPr/>
          </p:nvCxnSpPr>
          <p:spPr>
            <a:xfrm rot="10800000">
              <a:off x="2743200" y="3257551"/>
              <a:ext cx="304800" cy="681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2" name="Rectangle 61"/>
          <p:cNvSpPr/>
          <p:nvPr/>
        </p:nvSpPr>
        <p:spPr>
          <a:xfrm>
            <a:off x="2731407" y="1839686"/>
            <a:ext cx="990600" cy="636814"/>
          </a:xfrm>
          <a:prstGeom prst="rect">
            <a:avLst/>
          </a:prstGeom>
          <a:solidFill>
            <a:schemeClr val="bg1"/>
          </a:solidFill>
          <a:ln w="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40" tIns="91440" rIns="91440" bIns="91440" rtlCol="0" anchor="t" anchorCtr="0"/>
          <a:lstStyle/>
          <a:p>
            <a:pPr algn="ctr">
              <a:buNone/>
            </a:pPr>
            <a:r>
              <a:rPr lang="en-US" sz="1500" b="1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Buffer Headers</a:t>
            </a:r>
          </a:p>
        </p:txBody>
      </p:sp>
      <p:cxnSp>
        <p:nvCxnSpPr>
          <p:cNvPr id="140" name="Straight Arrow Connector 139"/>
          <p:cNvCxnSpPr>
            <a:stCxn id="15" idx="3"/>
            <a:endCxn id="113" idx="1"/>
          </p:cNvCxnSpPr>
          <p:nvPr/>
        </p:nvCxnSpPr>
        <p:spPr>
          <a:xfrm>
            <a:off x="3226707" y="2920093"/>
            <a:ext cx="4088493" cy="1257300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2" name="Straight Arrow Connector 141"/>
          <p:cNvCxnSpPr>
            <a:stCxn id="42" idx="3"/>
            <a:endCxn id="123" idx="1"/>
          </p:cNvCxnSpPr>
          <p:nvPr/>
        </p:nvCxnSpPr>
        <p:spPr>
          <a:xfrm>
            <a:off x="3220356" y="3619500"/>
            <a:ext cx="2342244" cy="1192893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6" name="Straight Arrow Connector 145"/>
          <p:cNvCxnSpPr>
            <a:stCxn id="46" idx="3"/>
            <a:endCxn id="76" idx="1"/>
          </p:cNvCxnSpPr>
          <p:nvPr/>
        </p:nvCxnSpPr>
        <p:spPr>
          <a:xfrm flipV="1">
            <a:off x="3226707" y="2907393"/>
            <a:ext cx="2627993" cy="1855107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8" name="Straight Arrow Connector 147"/>
          <p:cNvCxnSpPr>
            <a:stCxn id="50" idx="3"/>
            <a:endCxn id="136" idx="1"/>
          </p:cNvCxnSpPr>
          <p:nvPr/>
        </p:nvCxnSpPr>
        <p:spPr>
          <a:xfrm flipV="1">
            <a:off x="3226707" y="5129893"/>
            <a:ext cx="3796393" cy="318407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9" name="Rectangle 138"/>
          <p:cNvSpPr/>
          <p:nvPr/>
        </p:nvSpPr>
        <p:spPr>
          <a:xfrm>
            <a:off x="5448300" y="1839686"/>
            <a:ext cx="2619936" cy="636814"/>
          </a:xfrm>
          <a:prstGeom prst="rect">
            <a:avLst/>
          </a:prstGeom>
          <a:solidFill>
            <a:schemeClr val="bg1"/>
          </a:solidFill>
          <a:ln w="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40" tIns="91440" rIns="91440" bIns="91440" rtlCol="0" anchor="t" anchorCtr="0"/>
          <a:lstStyle/>
          <a:p>
            <a:pPr algn="ctr">
              <a:buNone/>
            </a:pPr>
            <a:r>
              <a:rPr lang="en-US" sz="1500" b="1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Data Blocks</a:t>
            </a:r>
          </a:p>
        </p:txBody>
      </p:sp>
      <p:grpSp>
        <p:nvGrpSpPr>
          <p:cNvPr id="19" name="Group 142"/>
          <p:cNvGrpSpPr/>
          <p:nvPr/>
        </p:nvGrpSpPr>
        <p:grpSpPr>
          <a:xfrm>
            <a:off x="5562600" y="2748643"/>
            <a:ext cx="2336800" cy="2540000"/>
            <a:chOff x="5562600" y="2476500"/>
            <a:chExt cx="2336800" cy="2540000"/>
          </a:xfrm>
        </p:grpSpPr>
        <p:grpSp>
          <p:nvGrpSpPr>
            <p:cNvPr id="20" name="Group 154"/>
            <p:cNvGrpSpPr/>
            <p:nvPr/>
          </p:nvGrpSpPr>
          <p:grpSpPr>
            <a:xfrm>
              <a:off x="5562600" y="2476500"/>
              <a:ext cx="2336800" cy="2540000"/>
              <a:chOff x="5562600" y="2743200"/>
              <a:chExt cx="2336800" cy="2540000"/>
            </a:xfrm>
          </p:grpSpPr>
          <p:sp>
            <p:nvSpPr>
              <p:cNvPr id="120" name="Rectangle 119"/>
              <p:cNvSpPr/>
              <p:nvPr/>
            </p:nvSpPr>
            <p:spPr>
              <a:xfrm>
                <a:off x="7023100" y="4330700"/>
                <a:ext cx="292100" cy="317500"/>
              </a:xfrm>
              <a:prstGeom prst="rect">
                <a:avLst/>
              </a:prstGeom>
              <a:noFill/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lIns="91440" tIns="91440" rIns="91440" bIns="91440" rtlCol="0" anchor="t" anchorCtr="0"/>
              <a:lstStyle/>
              <a:p>
                <a:pPr algn="ctr">
                  <a:buNone/>
                </a:pPr>
                <a:endParaRPr lang="en-US" sz="1500" dirty="0" smtClean="0">
                  <a:solidFill>
                    <a:schemeClr val="tx1"/>
                  </a:solidFill>
                  <a:latin typeface="Courier New" pitchFamily="49" charset="0"/>
                  <a:cs typeface="Courier New" pitchFamily="49" charset="0"/>
                </a:endParaRPr>
              </a:p>
            </p:txBody>
          </p:sp>
          <p:grpSp>
            <p:nvGrpSpPr>
              <p:cNvPr id="21" name="Group 153"/>
              <p:cNvGrpSpPr/>
              <p:nvPr/>
            </p:nvGrpSpPr>
            <p:grpSpPr>
              <a:xfrm>
                <a:off x="5562600" y="2743200"/>
                <a:ext cx="2336800" cy="2540000"/>
                <a:chOff x="5562600" y="2743200"/>
                <a:chExt cx="2336800" cy="2540000"/>
              </a:xfrm>
            </p:grpSpPr>
            <p:sp>
              <p:nvSpPr>
                <p:cNvPr id="100" name="Rectangle 99"/>
                <p:cNvSpPr/>
                <p:nvPr/>
              </p:nvSpPr>
              <p:spPr>
                <a:xfrm>
                  <a:off x="5854700" y="3695700"/>
                  <a:ext cx="292100" cy="317500"/>
                </a:xfrm>
                <a:prstGeom prst="rect">
                  <a:avLst/>
                </a:prstGeom>
                <a:noFill/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lIns="91440" tIns="91440" rIns="91440" bIns="91440" rtlCol="0" anchor="t" anchorCtr="0"/>
                <a:lstStyle/>
                <a:p>
                  <a:pPr algn="ctr">
                    <a:buNone/>
                  </a:pPr>
                  <a:endParaRPr lang="en-US" sz="1500" dirty="0" smtClean="0">
                    <a:solidFill>
                      <a:schemeClr val="tx1"/>
                    </a:solidFill>
                    <a:latin typeface="Courier New" pitchFamily="49" charset="0"/>
                    <a:cs typeface="Courier New" pitchFamily="49" charset="0"/>
                  </a:endParaRPr>
                </a:p>
              </p:txBody>
            </p:sp>
            <p:sp>
              <p:nvSpPr>
                <p:cNvPr id="102" name="Rectangle 101"/>
                <p:cNvSpPr/>
                <p:nvPr/>
              </p:nvSpPr>
              <p:spPr>
                <a:xfrm>
                  <a:off x="6438900" y="3695700"/>
                  <a:ext cx="292100" cy="317500"/>
                </a:xfrm>
                <a:prstGeom prst="rect">
                  <a:avLst/>
                </a:prstGeom>
                <a:noFill/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lIns="91440" tIns="91440" rIns="91440" bIns="91440" rtlCol="0" anchor="t" anchorCtr="0"/>
                <a:lstStyle/>
                <a:p>
                  <a:pPr algn="ctr">
                    <a:buNone/>
                  </a:pPr>
                  <a:endParaRPr lang="en-US" sz="1500" dirty="0" smtClean="0">
                    <a:solidFill>
                      <a:schemeClr val="tx1"/>
                    </a:solidFill>
                    <a:latin typeface="Courier New" pitchFamily="49" charset="0"/>
                    <a:cs typeface="Courier New" pitchFamily="49" charset="0"/>
                  </a:endParaRPr>
                </a:p>
              </p:txBody>
            </p:sp>
            <p:sp>
              <p:nvSpPr>
                <p:cNvPr id="109" name="Rectangle 108"/>
                <p:cNvSpPr/>
                <p:nvPr/>
              </p:nvSpPr>
              <p:spPr>
                <a:xfrm>
                  <a:off x="6146800" y="4013200"/>
                  <a:ext cx="292100" cy="317500"/>
                </a:xfrm>
                <a:prstGeom prst="rect">
                  <a:avLst/>
                </a:prstGeom>
                <a:noFill/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lIns="91440" tIns="91440" rIns="91440" bIns="91440" rtlCol="0" anchor="t" anchorCtr="0"/>
                <a:lstStyle/>
                <a:p>
                  <a:pPr algn="ctr">
                    <a:buNone/>
                  </a:pPr>
                  <a:endParaRPr lang="en-US" sz="1500" dirty="0" smtClean="0">
                    <a:solidFill>
                      <a:schemeClr val="tx1"/>
                    </a:solidFill>
                    <a:latin typeface="Courier New" pitchFamily="49" charset="0"/>
                    <a:cs typeface="Courier New" pitchFamily="49" charset="0"/>
                  </a:endParaRPr>
                </a:p>
              </p:txBody>
            </p:sp>
            <p:grpSp>
              <p:nvGrpSpPr>
                <p:cNvPr id="23" name="Group 152"/>
                <p:cNvGrpSpPr/>
                <p:nvPr/>
              </p:nvGrpSpPr>
              <p:grpSpPr>
                <a:xfrm>
                  <a:off x="5562600" y="2743200"/>
                  <a:ext cx="2336800" cy="2540000"/>
                  <a:chOff x="5562600" y="2743200"/>
                  <a:chExt cx="2336800" cy="2540000"/>
                </a:xfrm>
              </p:grpSpPr>
              <p:sp>
                <p:nvSpPr>
                  <p:cNvPr id="118" name="Rectangle 117"/>
                  <p:cNvSpPr/>
                  <p:nvPr/>
                </p:nvSpPr>
                <p:spPr>
                  <a:xfrm>
                    <a:off x="6438900" y="4330700"/>
                    <a:ext cx="292100" cy="317500"/>
                  </a:xfrm>
                  <a:prstGeom prst="rect">
                    <a:avLst/>
                  </a:prstGeom>
                  <a:noFill/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91440" tIns="91440" rIns="91440" bIns="91440" rtlCol="0" anchor="t" anchorCtr="0"/>
                  <a:lstStyle/>
                  <a:p>
                    <a:pPr algn="ctr">
                      <a:buNone/>
                    </a:pPr>
                    <a:endParaRPr lang="en-US" sz="1500" dirty="0" smtClean="0">
                      <a:solidFill>
                        <a:schemeClr val="tx1"/>
                      </a:solidFill>
                      <a:latin typeface="Courier New" pitchFamily="49" charset="0"/>
                      <a:cs typeface="Courier New" pitchFamily="49" charset="0"/>
                    </a:endParaRPr>
                  </a:p>
                </p:txBody>
              </p:sp>
              <p:sp>
                <p:nvSpPr>
                  <p:cNvPr id="124" name="Rectangle 123"/>
                  <p:cNvSpPr/>
                  <p:nvPr/>
                </p:nvSpPr>
                <p:spPr>
                  <a:xfrm>
                    <a:off x="5854700" y="4648200"/>
                    <a:ext cx="292100" cy="317500"/>
                  </a:xfrm>
                  <a:prstGeom prst="rect">
                    <a:avLst/>
                  </a:prstGeom>
                  <a:noFill/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91440" tIns="91440" rIns="91440" bIns="91440" rtlCol="0" anchor="t" anchorCtr="0"/>
                  <a:lstStyle/>
                  <a:p>
                    <a:pPr algn="ctr">
                      <a:buNone/>
                    </a:pPr>
                    <a:endParaRPr lang="en-US" sz="1500" dirty="0" smtClean="0">
                      <a:solidFill>
                        <a:schemeClr val="tx1"/>
                      </a:solidFill>
                      <a:latin typeface="Courier New" pitchFamily="49" charset="0"/>
                      <a:cs typeface="Courier New" pitchFamily="49" charset="0"/>
                    </a:endParaRPr>
                  </a:p>
                </p:txBody>
              </p:sp>
              <p:sp>
                <p:nvSpPr>
                  <p:cNvPr id="125" name="Rectangle 124"/>
                  <p:cNvSpPr/>
                  <p:nvPr/>
                </p:nvSpPr>
                <p:spPr>
                  <a:xfrm>
                    <a:off x="6146800" y="4648200"/>
                    <a:ext cx="292100" cy="317500"/>
                  </a:xfrm>
                  <a:prstGeom prst="rect">
                    <a:avLst/>
                  </a:prstGeom>
                  <a:noFill/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91440" tIns="91440" rIns="91440" bIns="91440" rtlCol="0" anchor="t" anchorCtr="0"/>
                  <a:lstStyle/>
                  <a:p>
                    <a:pPr algn="ctr">
                      <a:buNone/>
                    </a:pPr>
                    <a:endParaRPr lang="en-US" sz="1500" dirty="0" smtClean="0">
                      <a:solidFill>
                        <a:schemeClr val="tx1"/>
                      </a:solidFill>
                      <a:latin typeface="Courier New" pitchFamily="49" charset="0"/>
                      <a:cs typeface="Courier New" pitchFamily="49" charset="0"/>
                    </a:endParaRPr>
                  </a:p>
                </p:txBody>
              </p:sp>
              <p:sp>
                <p:nvSpPr>
                  <p:cNvPr id="127" name="Rectangle 126"/>
                  <p:cNvSpPr/>
                  <p:nvPr/>
                </p:nvSpPr>
                <p:spPr>
                  <a:xfrm>
                    <a:off x="6731000" y="4648200"/>
                    <a:ext cx="292100" cy="317500"/>
                  </a:xfrm>
                  <a:prstGeom prst="rect">
                    <a:avLst/>
                  </a:prstGeom>
                  <a:noFill/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91440" tIns="91440" rIns="91440" bIns="91440" rtlCol="0" anchor="t" anchorCtr="0"/>
                  <a:lstStyle/>
                  <a:p>
                    <a:pPr algn="ctr">
                      <a:buNone/>
                    </a:pPr>
                    <a:endParaRPr lang="en-US" sz="1500" dirty="0" smtClean="0">
                      <a:solidFill>
                        <a:schemeClr val="tx1"/>
                      </a:solidFill>
                      <a:latin typeface="Courier New" pitchFamily="49" charset="0"/>
                      <a:cs typeface="Courier New" pitchFamily="49" charset="0"/>
                    </a:endParaRPr>
                  </a:p>
                </p:txBody>
              </p:sp>
              <p:grpSp>
                <p:nvGrpSpPr>
                  <p:cNvPr id="25" name="Group 151"/>
                  <p:cNvGrpSpPr/>
                  <p:nvPr/>
                </p:nvGrpSpPr>
                <p:grpSpPr>
                  <a:xfrm>
                    <a:off x="5562600" y="2743200"/>
                    <a:ext cx="2336800" cy="2540000"/>
                    <a:chOff x="5562600" y="2743200"/>
                    <a:chExt cx="2336800" cy="2540000"/>
                  </a:xfrm>
                </p:grpSpPr>
                <p:sp>
                  <p:nvSpPr>
                    <p:cNvPr id="104" name="Rectangle 103"/>
                    <p:cNvSpPr/>
                    <p:nvPr/>
                  </p:nvSpPr>
                  <p:spPr>
                    <a:xfrm>
                      <a:off x="7023100" y="3695700"/>
                      <a:ext cx="292100" cy="317500"/>
                    </a:xfrm>
                    <a:prstGeom prst="rect">
                      <a:avLst/>
                    </a:prstGeom>
                    <a:noFill/>
                    <a:effectLst/>
                  </p:spPr>
                  <p:style>
                    <a:lnRef idx="1">
                      <a:schemeClr val="accent1"/>
                    </a:lnRef>
                    <a:fillRef idx="3">
                      <a:schemeClr val="accent1"/>
                    </a:fillRef>
                    <a:effectRef idx="2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lIns="91440" tIns="91440" rIns="91440" bIns="91440" rtlCol="0" anchor="t" anchorCtr="0"/>
                    <a:lstStyle/>
                    <a:p>
                      <a:pPr algn="ctr">
                        <a:buNone/>
                      </a:pPr>
                      <a:endParaRPr lang="en-US" sz="1500" dirty="0" smtClean="0">
                        <a:solidFill>
                          <a:schemeClr val="tx1"/>
                        </a:solidFill>
                        <a:latin typeface="Courier New" pitchFamily="49" charset="0"/>
                        <a:cs typeface="Courier New" pitchFamily="49" charset="0"/>
                      </a:endParaRPr>
                    </a:p>
                  </p:txBody>
                </p:sp>
                <p:sp>
                  <p:nvSpPr>
                    <p:cNvPr id="111" name="Rectangle 110"/>
                    <p:cNvSpPr/>
                    <p:nvPr/>
                  </p:nvSpPr>
                  <p:spPr>
                    <a:xfrm>
                      <a:off x="6731000" y="4013200"/>
                      <a:ext cx="292100" cy="317500"/>
                    </a:xfrm>
                    <a:prstGeom prst="rect">
                      <a:avLst/>
                    </a:prstGeom>
                    <a:noFill/>
                    <a:effectLst/>
                  </p:spPr>
                  <p:style>
                    <a:lnRef idx="1">
                      <a:schemeClr val="accent1"/>
                    </a:lnRef>
                    <a:fillRef idx="3">
                      <a:schemeClr val="accent1"/>
                    </a:fillRef>
                    <a:effectRef idx="2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lIns="91440" tIns="91440" rIns="91440" bIns="91440" rtlCol="0" anchor="t" anchorCtr="0"/>
                    <a:lstStyle/>
                    <a:p>
                      <a:pPr algn="ctr">
                        <a:buNone/>
                      </a:pPr>
                      <a:endParaRPr lang="en-US" sz="1500" dirty="0" smtClean="0">
                        <a:solidFill>
                          <a:schemeClr val="tx1"/>
                        </a:solidFill>
                        <a:latin typeface="Courier New" pitchFamily="49" charset="0"/>
                        <a:cs typeface="Courier New" pitchFamily="49" charset="0"/>
                      </a:endParaRPr>
                    </a:p>
                  </p:txBody>
                </p:sp>
                <p:sp>
                  <p:nvSpPr>
                    <p:cNvPr id="113" name="Rectangle 112"/>
                    <p:cNvSpPr/>
                    <p:nvPr/>
                  </p:nvSpPr>
                  <p:spPr>
                    <a:xfrm>
                      <a:off x="7315200" y="4013200"/>
                      <a:ext cx="292100" cy="317500"/>
                    </a:xfrm>
                    <a:prstGeom prst="rect">
                      <a:avLst/>
                    </a:prstGeom>
                    <a:solidFill>
                      <a:schemeClr val="tx2">
                        <a:lumMod val="40000"/>
                        <a:lumOff val="60000"/>
                      </a:schemeClr>
                    </a:solidFill>
                    <a:effectLst/>
                  </p:spPr>
                  <p:style>
                    <a:lnRef idx="1">
                      <a:schemeClr val="accent1"/>
                    </a:lnRef>
                    <a:fillRef idx="3">
                      <a:schemeClr val="accent1"/>
                    </a:fillRef>
                    <a:effectRef idx="2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lIns="91440" tIns="91440" rIns="91440" bIns="91440" rtlCol="0" anchor="t" anchorCtr="0"/>
                    <a:lstStyle/>
                    <a:p>
                      <a:pPr algn="ctr">
                        <a:buNone/>
                      </a:pPr>
                      <a:endParaRPr lang="en-US" sz="1500" dirty="0" smtClean="0">
                        <a:solidFill>
                          <a:schemeClr val="tx1"/>
                        </a:solidFill>
                        <a:latin typeface="Courier New" pitchFamily="49" charset="0"/>
                        <a:cs typeface="Courier New" pitchFamily="49" charset="0"/>
                      </a:endParaRPr>
                    </a:p>
                  </p:txBody>
                </p:sp>
                <p:grpSp>
                  <p:nvGrpSpPr>
                    <p:cNvPr id="27" name="Group 150"/>
                    <p:cNvGrpSpPr/>
                    <p:nvPr/>
                  </p:nvGrpSpPr>
                  <p:grpSpPr>
                    <a:xfrm>
                      <a:off x="5562600" y="2743200"/>
                      <a:ext cx="2336800" cy="2540000"/>
                      <a:chOff x="5562600" y="2743200"/>
                      <a:chExt cx="2336800" cy="2540000"/>
                    </a:xfrm>
                  </p:grpSpPr>
                  <p:sp>
                    <p:nvSpPr>
                      <p:cNvPr id="86" name="Rectangle 85"/>
                      <p:cNvSpPr/>
                      <p:nvPr/>
                    </p:nvSpPr>
                    <p:spPr>
                      <a:xfrm>
                        <a:off x="6438900" y="3060700"/>
                        <a:ext cx="292100" cy="317500"/>
                      </a:xfrm>
                      <a:prstGeom prst="rect">
                        <a:avLst/>
                      </a:prstGeom>
                      <a:noFill/>
                      <a:effectLst/>
                    </p:spPr>
                    <p:style>
                      <a:lnRef idx="1">
                        <a:schemeClr val="accent1"/>
                      </a:lnRef>
                      <a:fillRef idx="3">
                        <a:schemeClr val="accent1"/>
                      </a:fillRef>
                      <a:effectRef idx="2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lIns="91440" tIns="91440" rIns="91440" bIns="91440" rtlCol="0" anchor="t" anchorCtr="0"/>
                      <a:lstStyle/>
                      <a:p>
                        <a:pPr algn="ctr">
                          <a:buNone/>
                        </a:pPr>
                        <a:endParaRPr lang="en-US" sz="1500" dirty="0" smtClean="0">
                          <a:solidFill>
                            <a:schemeClr val="tx1"/>
                          </a:solidFill>
                          <a:latin typeface="Courier New" pitchFamily="49" charset="0"/>
                          <a:cs typeface="Courier New" pitchFamily="49" charset="0"/>
                        </a:endParaRPr>
                      </a:p>
                    </p:txBody>
                  </p:sp>
                  <p:sp>
                    <p:nvSpPr>
                      <p:cNvPr id="93" name="Rectangle 92"/>
                      <p:cNvSpPr/>
                      <p:nvPr/>
                    </p:nvSpPr>
                    <p:spPr>
                      <a:xfrm>
                        <a:off x="6146800" y="3378200"/>
                        <a:ext cx="292100" cy="317500"/>
                      </a:xfrm>
                      <a:prstGeom prst="rect">
                        <a:avLst/>
                      </a:prstGeom>
                      <a:noFill/>
                      <a:effectLst/>
                    </p:spPr>
                    <p:style>
                      <a:lnRef idx="1">
                        <a:schemeClr val="accent1"/>
                      </a:lnRef>
                      <a:fillRef idx="3">
                        <a:schemeClr val="accent1"/>
                      </a:fillRef>
                      <a:effectRef idx="2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lIns="91440" tIns="91440" rIns="91440" bIns="91440" rtlCol="0" anchor="t" anchorCtr="0"/>
                      <a:lstStyle/>
                      <a:p>
                        <a:pPr algn="ctr">
                          <a:buNone/>
                        </a:pPr>
                        <a:endParaRPr lang="en-US" sz="1500" dirty="0" smtClean="0">
                          <a:solidFill>
                            <a:schemeClr val="tx1"/>
                          </a:solidFill>
                          <a:latin typeface="Courier New" pitchFamily="49" charset="0"/>
                          <a:cs typeface="Courier New" pitchFamily="49" charset="0"/>
                        </a:endParaRPr>
                      </a:p>
                    </p:txBody>
                  </p:sp>
                  <p:grpSp>
                    <p:nvGrpSpPr>
                      <p:cNvPr id="29" name="Group 149"/>
                      <p:cNvGrpSpPr/>
                      <p:nvPr/>
                    </p:nvGrpSpPr>
                    <p:grpSpPr>
                      <a:xfrm>
                        <a:off x="5562600" y="2743200"/>
                        <a:ext cx="2336800" cy="2540000"/>
                        <a:chOff x="5562600" y="2743200"/>
                        <a:chExt cx="2336800" cy="2540000"/>
                      </a:xfrm>
                    </p:grpSpPr>
                    <p:grpSp>
                      <p:nvGrpSpPr>
                        <p:cNvPr id="30" name="Group 148"/>
                        <p:cNvGrpSpPr/>
                        <p:nvPr/>
                      </p:nvGrpSpPr>
                      <p:grpSpPr>
                        <a:xfrm>
                          <a:off x="6731000" y="3378200"/>
                          <a:ext cx="1168400" cy="1270000"/>
                          <a:chOff x="6731000" y="3378200"/>
                          <a:chExt cx="1168400" cy="1270000"/>
                        </a:xfrm>
                      </p:grpSpPr>
                      <p:sp>
                        <p:nvSpPr>
                          <p:cNvPr id="95" name="Rectangle 94"/>
                          <p:cNvSpPr/>
                          <p:nvPr/>
                        </p:nvSpPr>
                        <p:spPr>
                          <a:xfrm>
                            <a:off x="6731000" y="337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21" name="Rectangle 120"/>
                          <p:cNvSpPr/>
                          <p:nvPr/>
                        </p:nvSpPr>
                        <p:spPr>
                          <a:xfrm>
                            <a:off x="7315200" y="433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22" name="Rectangle 121"/>
                          <p:cNvSpPr/>
                          <p:nvPr/>
                        </p:nvSpPr>
                        <p:spPr>
                          <a:xfrm>
                            <a:off x="7607300" y="433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</p:grpSp>
                    <p:grpSp>
                      <p:nvGrpSpPr>
                        <p:cNvPr id="31" name="Group 146"/>
                        <p:cNvGrpSpPr/>
                        <p:nvPr/>
                      </p:nvGrpSpPr>
                      <p:grpSpPr>
                        <a:xfrm>
                          <a:off x="5562600" y="2743200"/>
                          <a:ext cx="2336800" cy="2540000"/>
                          <a:chOff x="5562600" y="2743200"/>
                          <a:chExt cx="2336800" cy="2540000"/>
                        </a:xfrm>
                      </p:grpSpPr>
                      <p:sp>
                        <p:nvSpPr>
                          <p:cNvPr id="75" name="Rectangle 74"/>
                          <p:cNvSpPr/>
                          <p:nvPr/>
                        </p:nvSpPr>
                        <p:spPr>
                          <a:xfrm>
                            <a:off x="5562600" y="274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76" name="Rectangle 75"/>
                          <p:cNvSpPr/>
                          <p:nvPr/>
                        </p:nvSpPr>
                        <p:spPr>
                          <a:xfrm>
                            <a:off x="5854700" y="2743200"/>
                            <a:ext cx="292100" cy="317500"/>
                          </a:xfrm>
                          <a:prstGeom prst="rect">
                            <a:avLst/>
                          </a:prstGeom>
                          <a:solidFill>
                            <a:schemeClr val="tx2">
                              <a:lumMod val="40000"/>
                              <a:lumOff val="60000"/>
                            </a:schemeClr>
                          </a:solidFill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77" name="Rectangle 76"/>
                          <p:cNvSpPr/>
                          <p:nvPr/>
                        </p:nvSpPr>
                        <p:spPr>
                          <a:xfrm>
                            <a:off x="6146800" y="274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78" name="Rectangle 77"/>
                          <p:cNvSpPr/>
                          <p:nvPr/>
                        </p:nvSpPr>
                        <p:spPr>
                          <a:xfrm>
                            <a:off x="6438900" y="274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79" name="Rectangle 78"/>
                          <p:cNvSpPr/>
                          <p:nvPr/>
                        </p:nvSpPr>
                        <p:spPr>
                          <a:xfrm>
                            <a:off x="6731000" y="274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80" name="Rectangle 79"/>
                          <p:cNvSpPr/>
                          <p:nvPr/>
                        </p:nvSpPr>
                        <p:spPr>
                          <a:xfrm>
                            <a:off x="7023100" y="274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81" name="Rectangle 80"/>
                          <p:cNvSpPr/>
                          <p:nvPr/>
                        </p:nvSpPr>
                        <p:spPr>
                          <a:xfrm>
                            <a:off x="7315200" y="274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82" name="Rectangle 81"/>
                          <p:cNvSpPr/>
                          <p:nvPr/>
                        </p:nvSpPr>
                        <p:spPr>
                          <a:xfrm>
                            <a:off x="7607300" y="274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83" name="Rectangle 82"/>
                          <p:cNvSpPr/>
                          <p:nvPr/>
                        </p:nvSpPr>
                        <p:spPr>
                          <a:xfrm>
                            <a:off x="5562600" y="306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84" name="Rectangle 83"/>
                          <p:cNvSpPr/>
                          <p:nvPr/>
                        </p:nvSpPr>
                        <p:spPr>
                          <a:xfrm>
                            <a:off x="5854700" y="306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85" name="Rectangle 84"/>
                          <p:cNvSpPr/>
                          <p:nvPr/>
                        </p:nvSpPr>
                        <p:spPr>
                          <a:xfrm>
                            <a:off x="6146800" y="306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87" name="Rectangle 86"/>
                          <p:cNvSpPr/>
                          <p:nvPr/>
                        </p:nvSpPr>
                        <p:spPr>
                          <a:xfrm>
                            <a:off x="6731000" y="3060700"/>
                            <a:ext cx="292100" cy="317500"/>
                          </a:xfrm>
                          <a:prstGeom prst="rect">
                            <a:avLst/>
                          </a:prstGeom>
                          <a:solidFill>
                            <a:schemeClr val="accent1">
                              <a:lumMod val="60000"/>
                              <a:lumOff val="40000"/>
                            </a:schemeClr>
                          </a:solidFill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88" name="Rectangle 87"/>
                          <p:cNvSpPr/>
                          <p:nvPr/>
                        </p:nvSpPr>
                        <p:spPr>
                          <a:xfrm>
                            <a:off x="7023100" y="306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89" name="Rectangle 88"/>
                          <p:cNvSpPr/>
                          <p:nvPr/>
                        </p:nvSpPr>
                        <p:spPr>
                          <a:xfrm>
                            <a:off x="7315200" y="306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90" name="Rectangle 89"/>
                          <p:cNvSpPr/>
                          <p:nvPr/>
                        </p:nvSpPr>
                        <p:spPr>
                          <a:xfrm>
                            <a:off x="7607300" y="306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91" name="Rectangle 90"/>
                          <p:cNvSpPr/>
                          <p:nvPr/>
                        </p:nvSpPr>
                        <p:spPr>
                          <a:xfrm>
                            <a:off x="5562600" y="337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92" name="Rectangle 91"/>
                          <p:cNvSpPr/>
                          <p:nvPr/>
                        </p:nvSpPr>
                        <p:spPr>
                          <a:xfrm>
                            <a:off x="5854700" y="337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94" name="Rectangle 93"/>
                          <p:cNvSpPr/>
                          <p:nvPr/>
                        </p:nvSpPr>
                        <p:spPr>
                          <a:xfrm>
                            <a:off x="6438900" y="337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96" name="Rectangle 95"/>
                          <p:cNvSpPr/>
                          <p:nvPr/>
                        </p:nvSpPr>
                        <p:spPr>
                          <a:xfrm>
                            <a:off x="7023100" y="337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97" name="Rectangle 96"/>
                          <p:cNvSpPr/>
                          <p:nvPr/>
                        </p:nvSpPr>
                        <p:spPr>
                          <a:xfrm>
                            <a:off x="7315200" y="337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98" name="Rectangle 97"/>
                          <p:cNvSpPr/>
                          <p:nvPr/>
                        </p:nvSpPr>
                        <p:spPr>
                          <a:xfrm>
                            <a:off x="7607300" y="337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99" name="Rectangle 98"/>
                          <p:cNvSpPr/>
                          <p:nvPr/>
                        </p:nvSpPr>
                        <p:spPr>
                          <a:xfrm>
                            <a:off x="5562600" y="369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01" name="Rectangle 100"/>
                          <p:cNvSpPr/>
                          <p:nvPr/>
                        </p:nvSpPr>
                        <p:spPr>
                          <a:xfrm>
                            <a:off x="6146800" y="369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03" name="Rectangle 102"/>
                          <p:cNvSpPr/>
                          <p:nvPr/>
                        </p:nvSpPr>
                        <p:spPr>
                          <a:xfrm>
                            <a:off x="6731000" y="369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05" name="Rectangle 104"/>
                          <p:cNvSpPr/>
                          <p:nvPr/>
                        </p:nvSpPr>
                        <p:spPr>
                          <a:xfrm>
                            <a:off x="7315200" y="369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06" name="Rectangle 105"/>
                          <p:cNvSpPr/>
                          <p:nvPr/>
                        </p:nvSpPr>
                        <p:spPr>
                          <a:xfrm>
                            <a:off x="7607300" y="369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07" name="Rectangle 106"/>
                          <p:cNvSpPr/>
                          <p:nvPr/>
                        </p:nvSpPr>
                        <p:spPr>
                          <a:xfrm>
                            <a:off x="5562600" y="401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08" name="Rectangle 107"/>
                          <p:cNvSpPr/>
                          <p:nvPr/>
                        </p:nvSpPr>
                        <p:spPr>
                          <a:xfrm>
                            <a:off x="5854700" y="401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10" name="Rectangle 109"/>
                          <p:cNvSpPr/>
                          <p:nvPr/>
                        </p:nvSpPr>
                        <p:spPr>
                          <a:xfrm>
                            <a:off x="6438900" y="401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12" name="Rectangle 111"/>
                          <p:cNvSpPr/>
                          <p:nvPr/>
                        </p:nvSpPr>
                        <p:spPr>
                          <a:xfrm>
                            <a:off x="7023100" y="401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14" name="Rectangle 113"/>
                          <p:cNvSpPr/>
                          <p:nvPr/>
                        </p:nvSpPr>
                        <p:spPr>
                          <a:xfrm>
                            <a:off x="7607300" y="401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15" name="Rectangle 114"/>
                          <p:cNvSpPr/>
                          <p:nvPr/>
                        </p:nvSpPr>
                        <p:spPr>
                          <a:xfrm>
                            <a:off x="5562600" y="433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16" name="Rectangle 115"/>
                          <p:cNvSpPr/>
                          <p:nvPr/>
                        </p:nvSpPr>
                        <p:spPr>
                          <a:xfrm>
                            <a:off x="5854700" y="433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17" name="Rectangle 116"/>
                          <p:cNvSpPr/>
                          <p:nvPr/>
                        </p:nvSpPr>
                        <p:spPr>
                          <a:xfrm>
                            <a:off x="6146800" y="4330700"/>
                            <a:ext cx="292100" cy="317500"/>
                          </a:xfrm>
                          <a:prstGeom prst="rect">
                            <a:avLst/>
                          </a:prstGeom>
                          <a:solidFill>
                            <a:schemeClr val="tx2">
                              <a:lumMod val="40000"/>
                              <a:lumOff val="60000"/>
                            </a:schemeClr>
                          </a:solidFill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19" name="Rectangle 118"/>
                          <p:cNvSpPr/>
                          <p:nvPr/>
                        </p:nvSpPr>
                        <p:spPr>
                          <a:xfrm>
                            <a:off x="6731000" y="433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23" name="Rectangle 122"/>
                          <p:cNvSpPr/>
                          <p:nvPr/>
                        </p:nvSpPr>
                        <p:spPr>
                          <a:xfrm>
                            <a:off x="5562600" y="4648200"/>
                            <a:ext cx="292100" cy="317500"/>
                          </a:xfrm>
                          <a:prstGeom prst="rect">
                            <a:avLst/>
                          </a:prstGeom>
                          <a:solidFill>
                            <a:schemeClr val="tx2">
                              <a:lumMod val="40000"/>
                              <a:lumOff val="60000"/>
                            </a:schemeClr>
                          </a:solidFill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26" name="Rectangle 125"/>
                          <p:cNvSpPr/>
                          <p:nvPr/>
                        </p:nvSpPr>
                        <p:spPr>
                          <a:xfrm>
                            <a:off x="6438900" y="464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28" name="Rectangle 127"/>
                          <p:cNvSpPr/>
                          <p:nvPr/>
                        </p:nvSpPr>
                        <p:spPr>
                          <a:xfrm>
                            <a:off x="7023100" y="464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29" name="Rectangle 128"/>
                          <p:cNvSpPr/>
                          <p:nvPr/>
                        </p:nvSpPr>
                        <p:spPr>
                          <a:xfrm>
                            <a:off x="7315200" y="464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30" name="Rectangle 129"/>
                          <p:cNvSpPr/>
                          <p:nvPr/>
                        </p:nvSpPr>
                        <p:spPr>
                          <a:xfrm>
                            <a:off x="7607300" y="464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31" name="Rectangle 130"/>
                          <p:cNvSpPr/>
                          <p:nvPr/>
                        </p:nvSpPr>
                        <p:spPr>
                          <a:xfrm>
                            <a:off x="5562600" y="496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32" name="Rectangle 131"/>
                          <p:cNvSpPr/>
                          <p:nvPr/>
                        </p:nvSpPr>
                        <p:spPr>
                          <a:xfrm>
                            <a:off x="5854700" y="496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33" name="Rectangle 132"/>
                          <p:cNvSpPr/>
                          <p:nvPr/>
                        </p:nvSpPr>
                        <p:spPr>
                          <a:xfrm>
                            <a:off x="6146800" y="496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34" name="Rectangle 133"/>
                          <p:cNvSpPr/>
                          <p:nvPr/>
                        </p:nvSpPr>
                        <p:spPr>
                          <a:xfrm>
                            <a:off x="6438900" y="496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35" name="Rectangle 134"/>
                          <p:cNvSpPr/>
                          <p:nvPr/>
                        </p:nvSpPr>
                        <p:spPr>
                          <a:xfrm>
                            <a:off x="6731000" y="496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36" name="Rectangle 135"/>
                          <p:cNvSpPr/>
                          <p:nvPr/>
                        </p:nvSpPr>
                        <p:spPr>
                          <a:xfrm>
                            <a:off x="7023100" y="4965700"/>
                            <a:ext cx="292100" cy="317500"/>
                          </a:xfrm>
                          <a:prstGeom prst="rect">
                            <a:avLst/>
                          </a:prstGeom>
                          <a:solidFill>
                            <a:schemeClr val="tx2">
                              <a:lumMod val="40000"/>
                              <a:lumOff val="60000"/>
                            </a:schemeClr>
                          </a:solidFill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37" name="Rectangle 136"/>
                          <p:cNvSpPr/>
                          <p:nvPr/>
                        </p:nvSpPr>
                        <p:spPr>
                          <a:xfrm>
                            <a:off x="7315200" y="496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38" name="Rectangle 137"/>
                          <p:cNvSpPr/>
                          <p:nvPr/>
                        </p:nvSpPr>
                        <p:spPr>
                          <a:xfrm>
                            <a:off x="7607300" y="496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</p:grpSp>
                  </p:grpSp>
                </p:grpSp>
              </p:grpSp>
            </p:grpSp>
          </p:grpSp>
        </p:grpSp>
        <p:sp>
          <p:nvSpPr>
            <p:cNvPr id="141" name="Rectangle 140"/>
            <p:cNvSpPr/>
            <p:nvPr/>
          </p:nvSpPr>
          <p:spPr>
            <a:xfrm>
              <a:off x="6146800" y="4064000"/>
              <a:ext cx="292100" cy="317500"/>
            </a:xfrm>
            <a:prstGeom prst="rect">
              <a:avLst/>
            </a:prstGeom>
            <a:solidFill>
              <a:schemeClr val="bg1"/>
            </a:solidFill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t" anchorCtr="0"/>
            <a:lstStyle/>
            <a:p>
              <a:pPr algn="ctr"/>
              <a:endPara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endParaRPr>
            </a:p>
          </p:txBody>
        </p:sp>
      </p:grpSp>
      <p:grpSp>
        <p:nvGrpSpPr>
          <p:cNvPr id="32" name="Group 40"/>
          <p:cNvGrpSpPr/>
          <p:nvPr/>
        </p:nvGrpSpPr>
        <p:grpSpPr>
          <a:xfrm>
            <a:off x="3220356" y="3448050"/>
            <a:ext cx="685800" cy="342900"/>
            <a:chOff x="2743200" y="3015343"/>
            <a:chExt cx="685800" cy="342900"/>
          </a:xfrm>
        </p:grpSpPr>
        <p:sp>
          <p:nvSpPr>
            <p:cNvPr id="147" name="Rectangle 146"/>
            <p:cNvSpPr/>
            <p:nvPr/>
          </p:nvSpPr>
          <p:spPr>
            <a:xfrm>
              <a:off x="3048000" y="3015343"/>
              <a:ext cx="381000" cy="342900"/>
            </a:xfrm>
            <a:prstGeom prst="rect">
              <a:avLst/>
            </a:prstGeom>
            <a:solidFill>
              <a:srgbClr val="00206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ctr" anchorCtr="0"/>
            <a:lstStyle/>
            <a:p>
              <a:pPr algn="ctr">
                <a:buNone/>
              </a:pPr>
              <a:r>
                <a:rPr lang="en-US" sz="1500" b="1" dirty="0" smtClean="0">
                  <a:solidFill>
                    <a:schemeClr val="bg1"/>
                  </a:solidFill>
                  <a:latin typeface="Courier New" pitchFamily="49" charset="0"/>
                  <a:cs typeface="Courier New" pitchFamily="49" charset="0"/>
                </a:rPr>
                <a:t>X</a:t>
              </a:r>
            </a:p>
          </p:txBody>
        </p:sp>
        <p:cxnSp>
          <p:nvCxnSpPr>
            <p:cNvPr id="149" name="Straight Arrow Connector 148"/>
            <p:cNvCxnSpPr/>
            <p:nvPr/>
          </p:nvCxnSpPr>
          <p:spPr>
            <a:xfrm>
              <a:off x="2743200" y="3117850"/>
              <a:ext cx="311150" cy="1588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0" name="Straight Arrow Connector 149"/>
            <p:cNvCxnSpPr/>
            <p:nvPr/>
          </p:nvCxnSpPr>
          <p:spPr>
            <a:xfrm rot="10800000">
              <a:off x="2743200" y="3257551"/>
              <a:ext cx="304800" cy="681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45" name="Straight Arrow Connector 144"/>
          <p:cNvCxnSpPr>
            <a:stCxn id="147" idx="3"/>
            <a:endCxn id="87" idx="1"/>
          </p:cNvCxnSpPr>
          <p:nvPr/>
        </p:nvCxnSpPr>
        <p:spPr>
          <a:xfrm flipV="1">
            <a:off x="3906156" y="3224893"/>
            <a:ext cx="2824844" cy="394607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xmlns="" val="11608306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Reading Block Into Buffer Cache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990600"/>
            <a:ext cx="8239125" cy="5181600"/>
          </a:xfrm>
        </p:spPr>
        <p:txBody>
          <a:bodyPr>
            <a:normAutofit/>
          </a:bodyPr>
          <a:lstStyle/>
          <a:p>
            <a:r>
              <a:rPr lang="en-US" sz="2000" dirty="0" smtClean="0"/>
              <a:t>Get latch again (because we are changing something on the CBC)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354ABE3-2555-AC48-921D-BBEF8BC4B0C9}" type="slidenum">
              <a:rPr lang="en-US" smtClean="0"/>
              <a:pPr/>
              <a:t>53</a:t>
            </a:fld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559707" y="1839686"/>
            <a:ext cx="990600" cy="636814"/>
          </a:xfrm>
          <a:prstGeom prst="rect">
            <a:avLst/>
          </a:prstGeom>
          <a:solidFill>
            <a:schemeClr val="bg1"/>
          </a:solidFill>
          <a:ln w="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40" tIns="91440" rIns="91440" bIns="91440" rtlCol="0" anchor="t" anchorCtr="0"/>
          <a:lstStyle/>
          <a:p>
            <a:pPr algn="ctr">
              <a:buNone/>
            </a:pPr>
            <a:r>
              <a:rPr lang="en-US" sz="1500" b="1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Latches</a:t>
            </a:r>
          </a:p>
        </p:txBody>
      </p:sp>
      <p:sp>
        <p:nvSpPr>
          <p:cNvPr id="8" name="Rectangle 7"/>
          <p:cNvSpPr/>
          <p:nvPr/>
        </p:nvSpPr>
        <p:spPr>
          <a:xfrm>
            <a:off x="1659164" y="1839686"/>
            <a:ext cx="990600" cy="636814"/>
          </a:xfrm>
          <a:prstGeom prst="rect">
            <a:avLst/>
          </a:prstGeom>
          <a:solidFill>
            <a:schemeClr val="bg1"/>
          </a:solidFill>
          <a:ln w="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40" tIns="91440" rIns="91440" bIns="91440" rtlCol="0" anchor="t" anchorCtr="0"/>
          <a:lstStyle/>
          <a:p>
            <a:pPr algn="ctr">
              <a:buNone/>
            </a:pPr>
            <a:r>
              <a:rPr lang="en-US" sz="1500" b="1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Hash Buckets</a:t>
            </a:r>
          </a:p>
        </p:txBody>
      </p:sp>
      <p:grpSp>
        <p:nvGrpSpPr>
          <p:cNvPr id="12" name="Group 155"/>
          <p:cNvGrpSpPr/>
          <p:nvPr/>
        </p:nvGrpSpPr>
        <p:grpSpPr>
          <a:xfrm>
            <a:off x="635907" y="2667000"/>
            <a:ext cx="2013857" cy="3048000"/>
            <a:chOff x="838200" y="2667000"/>
            <a:chExt cx="2013857" cy="3048000"/>
          </a:xfrm>
        </p:grpSpPr>
        <p:sp>
          <p:nvSpPr>
            <p:cNvPr id="5" name="Oval 4"/>
            <p:cNvSpPr/>
            <p:nvPr/>
          </p:nvSpPr>
          <p:spPr>
            <a:xfrm>
              <a:off x="838200" y="3886200"/>
              <a:ext cx="838200" cy="609600"/>
            </a:xfrm>
            <a:prstGeom prst="ellipse">
              <a:avLst/>
            </a:prstGeom>
            <a:solidFill>
              <a:srgbClr val="00206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t" anchorCtr="0"/>
            <a:lstStyle/>
            <a:p>
              <a:pPr algn="ctr">
                <a:buNone/>
              </a:pPr>
              <a:r>
                <a:rPr lang="en-US" sz="1500" b="1" dirty="0" smtClean="0">
                  <a:solidFill>
                    <a:schemeClr val="bg1"/>
                  </a:solidFill>
                  <a:latin typeface="Courier New" pitchFamily="49" charset="0"/>
                  <a:cs typeface="Courier New" pitchFamily="49" charset="0"/>
                </a:rPr>
                <a:t>L 1</a:t>
              </a:r>
            </a:p>
          </p:txBody>
        </p:sp>
        <p:sp>
          <p:nvSpPr>
            <p:cNvPr id="6" name="Rectangle 5"/>
            <p:cNvSpPr/>
            <p:nvPr/>
          </p:nvSpPr>
          <p:spPr>
            <a:xfrm>
              <a:off x="1981200" y="2667000"/>
              <a:ext cx="762000" cy="533400"/>
            </a:xfrm>
            <a:prstGeom prst="rect">
              <a:avLst/>
            </a:prstGeom>
            <a:solidFill>
              <a:srgbClr val="FFFF99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ctr" anchorCtr="0"/>
            <a:lstStyle/>
            <a:p>
              <a:pPr algn="ctr">
                <a:buNone/>
              </a:pPr>
              <a:r>
                <a:rPr lang="en-US" sz="1500" dirty="0" smtClean="0">
                  <a:solidFill>
                    <a:schemeClr val="tx1"/>
                  </a:solidFill>
                  <a:latin typeface="Courier New" pitchFamily="49" charset="0"/>
                  <a:cs typeface="Courier New" pitchFamily="49" charset="0"/>
                </a:rPr>
                <a:t>HB 1</a:t>
              </a:r>
            </a:p>
          </p:txBody>
        </p:sp>
        <p:sp>
          <p:nvSpPr>
            <p:cNvPr id="9" name="Rectangle 8"/>
            <p:cNvSpPr/>
            <p:nvPr/>
          </p:nvSpPr>
          <p:spPr>
            <a:xfrm>
              <a:off x="1981200" y="3352800"/>
              <a:ext cx="762000" cy="533400"/>
            </a:xfrm>
            <a:prstGeom prst="rect">
              <a:avLst/>
            </a:prstGeom>
            <a:solidFill>
              <a:srgbClr val="FFFF99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ctr" anchorCtr="0"/>
            <a:lstStyle/>
            <a:p>
              <a:pPr algn="ctr">
                <a:buNone/>
              </a:pPr>
              <a:r>
                <a:rPr lang="en-US" sz="1500" dirty="0" smtClean="0">
                  <a:solidFill>
                    <a:schemeClr val="tx1"/>
                  </a:solidFill>
                  <a:latin typeface="Courier New" pitchFamily="49" charset="0"/>
                  <a:cs typeface="Courier New" pitchFamily="49" charset="0"/>
                </a:rPr>
                <a:t>HB 2</a:t>
              </a:r>
            </a:p>
          </p:txBody>
        </p:sp>
        <p:sp>
          <p:nvSpPr>
            <p:cNvPr id="10" name="Rectangle 9"/>
            <p:cNvSpPr/>
            <p:nvPr/>
          </p:nvSpPr>
          <p:spPr>
            <a:xfrm>
              <a:off x="1981200" y="4495800"/>
              <a:ext cx="762000" cy="533400"/>
            </a:xfrm>
            <a:prstGeom prst="rect">
              <a:avLst/>
            </a:prstGeom>
            <a:solidFill>
              <a:srgbClr val="FFFF99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ctr" anchorCtr="0"/>
            <a:lstStyle/>
            <a:p>
              <a:pPr algn="ctr">
                <a:buNone/>
              </a:pPr>
              <a:r>
                <a:rPr lang="en-US" sz="1500" dirty="0" smtClean="0">
                  <a:solidFill>
                    <a:schemeClr val="tx1"/>
                  </a:solidFill>
                  <a:latin typeface="Courier New" pitchFamily="49" charset="0"/>
                  <a:cs typeface="Courier New" pitchFamily="49" charset="0"/>
                </a:rPr>
                <a:t>HB 31</a:t>
              </a:r>
            </a:p>
          </p:txBody>
        </p:sp>
        <p:sp>
          <p:nvSpPr>
            <p:cNvPr id="11" name="Rectangle 10"/>
            <p:cNvSpPr/>
            <p:nvPr/>
          </p:nvSpPr>
          <p:spPr>
            <a:xfrm>
              <a:off x="1981200" y="5181600"/>
              <a:ext cx="762000" cy="533400"/>
            </a:xfrm>
            <a:prstGeom prst="rect">
              <a:avLst/>
            </a:prstGeom>
            <a:solidFill>
              <a:srgbClr val="FFFF99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ctr" anchorCtr="0"/>
            <a:lstStyle/>
            <a:p>
              <a:pPr algn="ctr">
                <a:buNone/>
              </a:pPr>
              <a:r>
                <a:rPr lang="en-US" sz="1500" dirty="0" smtClean="0">
                  <a:solidFill>
                    <a:schemeClr val="tx1"/>
                  </a:solidFill>
                  <a:latin typeface="Courier New" pitchFamily="49" charset="0"/>
                  <a:cs typeface="Courier New" pitchFamily="49" charset="0"/>
                </a:rPr>
                <a:t>HB 32</a:t>
              </a:r>
            </a:p>
          </p:txBody>
        </p:sp>
        <p:sp>
          <p:nvSpPr>
            <p:cNvPr id="14" name="Rectangle 13"/>
            <p:cNvSpPr/>
            <p:nvPr/>
          </p:nvSpPr>
          <p:spPr>
            <a:xfrm>
              <a:off x="1861457" y="3989614"/>
              <a:ext cx="990600" cy="391886"/>
            </a:xfrm>
            <a:prstGeom prst="rect">
              <a:avLst/>
            </a:prstGeom>
            <a:solidFill>
              <a:schemeClr val="bg1"/>
            </a:solidFill>
            <a:ln w="0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t" anchorCtr="0"/>
            <a:lstStyle/>
            <a:p>
              <a:pPr algn="ctr">
                <a:buNone/>
              </a:pPr>
              <a:r>
                <a:rPr lang="en-US" sz="1500" b="1" dirty="0" smtClean="0">
                  <a:solidFill>
                    <a:schemeClr val="tx1"/>
                  </a:solidFill>
                  <a:latin typeface="Courier New" pitchFamily="49" charset="0"/>
                  <a:cs typeface="Courier New" pitchFamily="49" charset="0"/>
                </a:rPr>
                <a:t>. . .</a:t>
              </a:r>
            </a:p>
          </p:txBody>
        </p:sp>
        <p:cxnSp>
          <p:nvCxnSpPr>
            <p:cNvPr id="22" name="Straight Connector 21"/>
            <p:cNvCxnSpPr>
              <a:stCxn id="5" idx="6"/>
              <a:endCxn id="6" idx="1"/>
            </p:cNvCxnSpPr>
            <p:nvPr/>
          </p:nvCxnSpPr>
          <p:spPr>
            <a:xfrm flipV="1">
              <a:off x="1676400" y="2933700"/>
              <a:ext cx="304800" cy="1257300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>
              <a:endCxn id="9" idx="1"/>
            </p:cNvCxnSpPr>
            <p:nvPr/>
          </p:nvCxnSpPr>
          <p:spPr>
            <a:xfrm rot="5400000" flipH="1" flipV="1">
              <a:off x="1543050" y="3752850"/>
              <a:ext cx="571500" cy="304800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/>
            <p:cNvCxnSpPr>
              <a:stCxn id="5" idx="6"/>
              <a:endCxn id="10" idx="1"/>
            </p:cNvCxnSpPr>
            <p:nvPr/>
          </p:nvCxnSpPr>
          <p:spPr>
            <a:xfrm>
              <a:off x="1676400" y="4191000"/>
              <a:ext cx="304800" cy="571500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/>
            <p:cNvCxnSpPr>
              <a:stCxn id="5" idx="6"/>
              <a:endCxn id="11" idx="1"/>
            </p:cNvCxnSpPr>
            <p:nvPr/>
          </p:nvCxnSpPr>
          <p:spPr>
            <a:xfrm>
              <a:off x="1676400" y="4191000"/>
              <a:ext cx="304800" cy="1257300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3" name="Group 39"/>
          <p:cNvGrpSpPr/>
          <p:nvPr/>
        </p:nvGrpSpPr>
        <p:grpSpPr>
          <a:xfrm>
            <a:off x="2540907" y="2748643"/>
            <a:ext cx="685800" cy="342900"/>
            <a:chOff x="2743200" y="3015343"/>
            <a:chExt cx="685800" cy="342900"/>
          </a:xfrm>
        </p:grpSpPr>
        <p:sp>
          <p:nvSpPr>
            <p:cNvPr id="15" name="Rectangle 14"/>
            <p:cNvSpPr/>
            <p:nvPr/>
          </p:nvSpPr>
          <p:spPr>
            <a:xfrm>
              <a:off x="3048000" y="3015343"/>
              <a:ext cx="381000" cy="342900"/>
            </a:xfrm>
            <a:prstGeom prst="rect">
              <a:avLst/>
            </a:prstGeom>
            <a:solidFill>
              <a:srgbClr val="92D05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t" anchorCtr="0"/>
            <a:lstStyle/>
            <a:p>
              <a:pPr algn="ctr">
                <a:buNone/>
              </a:pPr>
              <a:endPara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endParaRPr>
            </a:p>
          </p:txBody>
        </p:sp>
        <p:cxnSp>
          <p:nvCxnSpPr>
            <p:cNvPr id="34" name="Straight Arrow Connector 33"/>
            <p:cNvCxnSpPr/>
            <p:nvPr/>
          </p:nvCxnSpPr>
          <p:spPr>
            <a:xfrm>
              <a:off x="2743200" y="3117850"/>
              <a:ext cx="311150" cy="1588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Arrow Connector 37"/>
            <p:cNvCxnSpPr/>
            <p:nvPr/>
          </p:nvCxnSpPr>
          <p:spPr>
            <a:xfrm rot="10800000">
              <a:off x="2743200" y="3257551"/>
              <a:ext cx="304800" cy="681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6" name="Group 40"/>
          <p:cNvGrpSpPr/>
          <p:nvPr/>
        </p:nvGrpSpPr>
        <p:grpSpPr>
          <a:xfrm>
            <a:off x="2534556" y="3448050"/>
            <a:ext cx="685800" cy="342900"/>
            <a:chOff x="2743200" y="3015343"/>
            <a:chExt cx="685800" cy="342900"/>
          </a:xfrm>
        </p:grpSpPr>
        <p:sp>
          <p:nvSpPr>
            <p:cNvPr id="42" name="Rectangle 41"/>
            <p:cNvSpPr/>
            <p:nvPr/>
          </p:nvSpPr>
          <p:spPr>
            <a:xfrm>
              <a:off x="3048000" y="3015343"/>
              <a:ext cx="381000" cy="342900"/>
            </a:xfrm>
            <a:prstGeom prst="rect">
              <a:avLst/>
            </a:prstGeom>
            <a:solidFill>
              <a:schemeClr val="accent3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t" anchorCtr="0"/>
            <a:lstStyle/>
            <a:p>
              <a:pPr algn="ctr">
                <a:buNone/>
              </a:pPr>
              <a:endPara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endParaRPr>
            </a:p>
          </p:txBody>
        </p:sp>
        <p:cxnSp>
          <p:nvCxnSpPr>
            <p:cNvPr id="43" name="Straight Arrow Connector 42"/>
            <p:cNvCxnSpPr/>
            <p:nvPr/>
          </p:nvCxnSpPr>
          <p:spPr>
            <a:xfrm>
              <a:off x="2743200" y="3117850"/>
              <a:ext cx="311150" cy="1588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Arrow Connector 43"/>
            <p:cNvCxnSpPr/>
            <p:nvPr/>
          </p:nvCxnSpPr>
          <p:spPr>
            <a:xfrm rot="10800000">
              <a:off x="2743200" y="3257551"/>
              <a:ext cx="304800" cy="681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7" name="Group 44"/>
          <p:cNvGrpSpPr/>
          <p:nvPr/>
        </p:nvGrpSpPr>
        <p:grpSpPr>
          <a:xfrm>
            <a:off x="2540907" y="4591050"/>
            <a:ext cx="685800" cy="342900"/>
            <a:chOff x="2743200" y="3015343"/>
            <a:chExt cx="685800" cy="342900"/>
          </a:xfrm>
        </p:grpSpPr>
        <p:sp>
          <p:nvSpPr>
            <p:cNvPr id="46" name="Rectangle 45"/>
            <p:cNvSpPr/>
            <p:nvPr/>
          </p:nvSpPr>
          <p:spPr>
            <a:xfrm>
              <a:off x="3048000" y="3015343"/>
              <a:ext cx="381000" cy="342900"/>
            </a:xfrm>
            <a:prstGeom prst="rect">
              <a:avLst/>
            </a:prstGeom>
            <a:solidFill>
              <a:srgbClr val="92D05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t" anchorCtr="0"/>
            <a:lstStyle/>
            <a:p>
              <a:pPr algn="ctr">
                <a:buNone/>
              </a:pPr>
              <a:endPara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endParaRPr>
            </a:p>
          </p:txBody>
        </p:sp>
        <p:cxnSp>
          <p:nvCxnSpPr>
            <p:cNvPr id="47" name="Straight Arrow Connector 46"/>
            <p:cNvCxnSpPr/>
            <p:nvPr/>
          </p:nvCxnSpPr>
          <p:spPr>
            <a:xfrm>
              <a:off x="2743200" y="3117850"/>
              <a:ext cx="311150" cy="1588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Arrow Connector 47"/>
            <p:cNvCxnSpPr/>
            <p:nvPr/>
          </p:nvCxnSpPr>
          <p:spPr>
            <a:xfrm rot="10800000">
              <a:off x="2743200" y="3257551"/>
              <a:ext cx="304800" cy="681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8" name="Group 48"/>
          <p:cNvGrpSpPr/>
          <p:nvPr/>
        </p:nvGrpSpPr>
        <p:grpSpPr>
          <a:xfrm>
            <a:off x="2540907" y="5276850"/>
            <a:ext cx="685800" cy="342900"/>
            <a:chOff x="2743200" y="3015343"/>
            <a:chExt cx="685800" cy="342900"/>
          </a:xfrm>
        </p:grpSpPr>
        <p:sp>
          <p:nvSpPr>
            <p:cNvPr id="50" name="Rectangle 49"/>
            <p:cNvSpPr/>
            <p:nvPr/>
          </p:nvSpPr>
          <p:spPr>
            <a:xfrm>
              <a:off x="3048000" y="3015343"/>
              <a:ext cx="381000" cy="342900"/>
            </a:xfrm>
            <a:prstGeom prst="rect">
              <a:avLst/>
            </a:prstGeom>
            <a:solidFill>
              <a:srgbClr val="92D05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t" anchorCtr="0"/>
            <a:lstStyle/>
            <a:p>
              <a:pPr algn="ctr">
                <a:buNone/>
              </a:pPr>
              <a:endPara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endParaRPr>
            </a:p>
          </p:txBody>
        </p:sp>
        <p:cxnSp>
          <p:nvCxnSpPr>
            <p:cNvPr id="51" name="Straight Arrow Connector 50"/>
            <p:cNvCxnSpPr/>
            <p:nvPr/>
          </p:nvCxnSpPr>
          <p:spPr>
            <a:xfrm>
              <a:off x="2743200" y="3117850"/>
              <a:ext cx="311150" cy="1588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Arrow Connector 51"/>
            <p:cNvCxnSpPr/>
            <p:nvPr/>
          </p:nvCxnSpPr>
          <p:spPr>
            <a:xfrm rot="10800000">
              <a:off x="2743200" y="3257551"/>
              <a:ext cx="304800" cy="681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2" name="Rectangle 61"/>
          <p:cNvSpPr/>
          <p:nvPr/>
        </p:nvSpPr>
        <p:spPr>
          <a:xfrm>
            <a:off x="2731407" y="1839686"/>
            <a:ext cx="990600" cy="636814"/>
          </a:xfrm>
          <a:prstGeom prst="rect">
            <a:avLst/>
          </a:prstGeom>
          <a:solidFill>
            <a:schemeClr val="bg1"/>
          </a:solidFill>
          <a:ln w="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40" tIns="91440" rIns="91440" bIns="91440" rtlCol="0" anchor="t" anchorCtr="0"/>
          <a:lstStyle/>
          <a:p>
            <a:pPr algn="ctr">
              <a:buNone/>
            </a:pPr>
            <a:r>
              <a:rPr lang="en-US" sz="1500" b="1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Buffer Headers</a:t>
            </a:r>
          </a:p>
        </p:txBody>
      </p:sp>
      <p:cxnSp>
        <p:nvCxnSpPr>
          <p:cNvPr id="140" name="Straight Arrow Connector 139"/>
          <p:cNvCxnSpPr>
            <a:stCxn id="15" idx="3"/>
            <a:endCxn id="113" idx="1"/>
          </p:cNvCxnSpPr>
          <p:nvPr/>
        </p:nvCxnSpPr>
        <p:spPr>
          <a:xfrm>
            <a:off x="3226707" y="2920093"/>
            <a:ext cx="4088493" cy="1257300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2" name="Straight Arrow Connector 141"/>
          <p:cNvCxnSpPr>
            <a:stCxn id="42" idx="3"/>
            <a:endCxn id="123" idx="1"/>
          </p:cNvCxnSpPr>
          <p:nvPr/>
        </p:nvCxnSpPr>
        <p:spPr>
          <a:xfrm>
            <a:off x="3220356" y="3619500"/>
            <a:ext cx="2342244" cy="1192893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6" name="Straight Arrow Connector 145"/>
          <p:cNvCxnSpPr>
            <a:stCxn id="46" idx="3"/>
            <a:endCxn id="76" idx="1"/>
          </p:cNvCxnSpPr>
          <p:nvPr/>
        </p:nvCxnSpPr>
        <p:spPr>
          <a:xfrm flipV="1">
            <a:off x="3226707" y="2907393"/>
            <a:ext cx="2627993" cy="1855107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8" name="Straight Arrow Connector 147"/>
          <p:cNvCxnSpPr>
            <a:stCxn id="50" idx="3"/>
            <a:endCxn id="136" idx="1"/>
          </p:cNvCxnSpPr>
          <p:nvPr/>
        </p:nvCxnSpPr>
        <p:spPr>
          <a:xfrm flipV="1">
            <a:off x="3226707" y="5129893"/>
            <a:ext cx="3796393" cy="318407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9" name="Rectangle 138"/>
          <p:cNvSpPr/>
          <p:nvPr/>
        </p:nvSpPr>
        <p:spPr>
          <a:xfrm>
            <a:off x="5448300" y="1839686"/>
            <a:ext cx="2619936" cy="636814"/>
          </a:xfrm>
          <a:prstGeom prst="rect">
            <a:avLst/>
          </a:prstGeom>
          <a:solidFill>
            <a:schemeClr val="bg1"/>
          </a:solidFill>
          <a:ln w="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40" tIns="91440" rIns="91440" bIns="91440" rtlCol="0" anchor="t" anchorCtr="0"/>
          <a:lstStyle/>
          <a:p>
            <a:pPr algn="ctr">
              <a:buNone/>
            </a:pPr>
            <a:r>
              <a:rPr lang="en-US" sz="1500" b="1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Data Blocks</a:t>
            </a:r>
          </a:p>
        </p:txBody>
      </p:sp>
      <p:grpSp>
        <p:nvGrpSpPr>
          <p:cNvPr id="19" name="Group 142"/>
          <p:cNvGrpSpPr/>
          <p:nvPr/>
        </p:nvGrpSpPr>
        <p:grpSpPr>
          <a:xfrm>
            <a:off x="5562600" y="2748643"/>
            <a:ext cx="2336800" cy="2540000"/>
            <a:chOff x="5562600" y="2476500"/>
            <a:chExt cx="2336800" cy="2540000"/>
          </a:xfrm>
        </p:grpSpPr>
        <p:grpSp>
          <p:nvGrpSpPr>
            <p:cNvPr id="20" name="Group 154"/>
            <p:cNvGrpSpPr/>
            <p:nvPr/>
          </p:nvGrpSpPr>
          <p:grpSpPr>
            <a:xfrm>
              <a:off x="5562600" y="2476500"/>
              <a:ext cx="2336800" cy="2540000"/>
              <a:chOff x="5562600" y="2743200"/>
              <a:chExt cx="2336800" cy="2540000"/>
            </a:xfrm>
          </p:grpSpPr>
          <p:sp>
            <p:nvSpPr>
              <p:cNvPr id="120" name="Rectangle 119"/>
              <p:cNvSpPr/>
              <p:nvPr/>
            </p:nvSpPr>
            <p:spPr>
              <a:xfrm>
                <a:off x="7023100" y="4330700"/>
                <a:ext cx="292100" cy="317500"/>
              </a:xfrm>
              <a:prstGeom prst="rect">
                <a:avLst/>
              </a:prstGeom>
              <a:noFill/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lIns="91440" tIns="91440" rIns="91440" bIns="91440" rtlCol="0" anchor="t" anchorCtr="0"/>
              <a:lstStyle/>
              <a:p>
                <a:pPr algn="ctr">
                  <a:buNone/>
                </a:pPr>
                <a:endParaRPr lang="en-US" sz="1500" dirty="0" smtClean="0">
                  <a:solidFill>
                    <a:schemeClr val="tx1"/>
                  </a:solidFill>
                  <a:latin typeface="Courier New" pitchFamily="49" charset="0"/>
                  <a:cs typeface="Courier New" pitchFamily="49" charset="0"/>
                </a:endParaRPr>
              </a:p>
            </p:txBody>
          </p:sp>
          <p:grpSp>
            <p:nvGrpSpPr>
              <p:cNvPr id="21" name="Group 153"/>
              <p:cNvGrpSpPr/>
              <p:nvPr/>
            </p:nvGrpSpPr>
            <p:grpSpPr>
              <a:xfrm>
                <a:off x="5562600" y="2743200"/>
                <a:ext cx="2336800" cy="2540000"/>
                <a:chOff x="5562600" y="2743200"/>
                <a:chExt cx="2336800" cy="2540000"/>
              </a:xfrm>
            </p:grpSpPr>
            <p:sp>
              <p:nvSpPr>
                <p:cNvPr id="100" name="Rectangle 99"/>
                <p:cNvSpPr/>
                <p:nvPr/>
              </p:nvSpPr>
              <p:spPr>
                <a:xfrm>
                  <a:off x="5854700" y="3695700"/>
                  <a:ext cx="292100" cy="317500"/>
                </a:xfrm>
                <a:prstGeom prst="rect">
                  <a:avLst/>
                </a:prstGeom>
                <a:noFill/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lIns="91440" tIns="91440" rIns="91440" bIns="91440" rtlCol="0" anchor="t" anchorCtr="0"/>
                <a:lstStyle/>
                <a:p>
                  <a:pPr algn="ctr">
                    <a:buNone/>
                  </a:pPr>
                  <a:endParaRPr lang="en-US" sz="1500" dirty="0" smtClean="0">
                    <a:solidFill>
                      <a:schemeClr val="tx1"/>
                    </a:solidFill>
                    <a:latin typeface="Courier New" pitchFamily="49" charset="0"/>
                    <a:cs typeface="Courier New" pitchFamily="49" charset="0"/>
                  </a:endParaRPr>
                </a:p>
              </p:txBody>
            </p:sp>
            <p:sp>
              <p:nvSpPr>
                <p:cNvPr id="102" name="Rectangle 101"/>
                <p:cNvSpPr/>
                <p:nvPr/>
              </p:nvSpPr>
              <p:spPr>
                <a:xfrm>
                  <a:off x="6438900" y="3695700"/>
                  <a:ext cx="292100" cy="317500"/>
                </a:xfrm>
                <a:prstGeom prst="rect">
                  <a:avLst/>
                </a:prstGeom>
                <a:noFill/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lIns="91440" tIns="91440" rIns="91440" bIns="91440" rtlCol="0" anchor="t" anchorCtr="0"/>
                <a:lstStyle/>
                <a:p>
                  <a:pPr algn="ctr">
                    <a:buNone/>
                  </a:pPr>
                  <a:endParaRPr lang="en-US" sz="1500" dirty="0" smtClean="0">
                    <a:solidFill>
                      <a:schemeClr val="tx1"/>
                    </a:solidFill>
                    <a:latin typeface="Courier New" pitchFamily="49" charset="0"/>
                    <a:cs typeface="Courier New" pitchFamily="49" charset="0"/>
                  </a:endParaRPr>
                </a:p>
              </p:txBody>
            </p:sp>
            <p:sp>
              <p:nvSpPr>
                <p:cNvPr id="109" name="Rectangle 108"/>
                <p:cNvSpPr/>
                <p:nvPr/>
              </p:nvSpPr>
              <p:spPr>
                <a:xfrm>
                  <a:off x="6146800" y="4013200"/>
                  <a:ext cx="292100" cy="317500"/>
                </a:xfrm>
                <a:prstGeom prst="rect">
                  <a:avLst/>
                </a:prstGeom>
                <a:noFill/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lIns="91440" tIns="91440" rIns="91440" bIns="91440" rtlCol="0" anchor="t" anchorCtr="0"/>
                <a:lstStyle/>
                <a:p>
                  <a:pPr algn="ctr">
                    <a:buNone/>
                  </a:pPr>
                  <a:endParaRPr lang="en-US" sz="1500" dirty="0" smtClean="0">
                    <a:solidFill>
                      <a:schemeClr val="tx1"/>
                    </a:solidFill>
                    <a:latin typeface="Courier New" pitchFamily="49" charset="0"/>
                    <a:cs typeface="Courier New" pitchFamily="49" charset="0"/>
                  </a:endParaRPr>
                </a:p>
              </p:txBody>
            </p:sp>
            <p:grpSp>
              <p:nvGrpSpPr>
                <p:cNvPr id="23" name="Group 152"/>
                <p:cNvGrpSpPr/>
                <p:nvPr/>
              </p:nvGrpSpPr>
              <p:grpSpPr>
                <a:xfrm>
                  <a:off x="5562600" y="2743200"/>
                  <a:ext cx="2336800" cy="2540000"/>
                  <a:chOff x="5562600" y="2743200"/>
                  <a:chExt cx="2336800" cy="2540000"/>
                </a:xfrm>
              </p:grpSpPr>
              <p:sp>
                <p:nvSpPr>
                  <p:cNvPr id="118" name="Rectangle 117"/>
                  <p:cNvSpPr/>
                  <p:nvPr/>
                </p:nvSpPr>
                <p:spPr>
                  <a:xfrm>
                    <a:off x="6438900" y="4330700"/>
                    <a:ext cx="292100" cy="317500"/>
                  </a:xfrm>
                  <a:prstGeom prst="rect">
                    <a:avLst/>
                  </a:prstGeom>
                  <a:noFill/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91440" tIns="91440" rIns="91440" bIns="91440" rtlCol="0" anchor="t" anchorCtr="0"/>
                  <a:lstStyle/>
                  <a:p>
                    <a:pPr algn="ctr">
                      <a:buNone/>
                    </a:pPr>
                    <a:endParaRPr lang="en-US" sz="1500" dirty="0" smtClean="0">
                      <a:solidFill>
                        <a:schemeClr val="tx1"/>
                      </a:solidFill>
                      <a:latin typeface="Courier New" pitchFamily="49" charset="0"/>
                      <a:cs typeface="Courier New" pitchFamily="49" charset="0"/>
                    </a:endParaRPr>
                  </a:p>
                </p:txBody>
              </p:sp>
              <p:sp>
                <p:nvSpPr>
                  <p:cNvPr id="124" name="Rectangle 123"/>
                  <p:cNvSpPr/>
                  <p:nvPr/>
                </p:nvSpPr>
                <p:spPr>
                  <a:xfrm>
                    <a:off x="5854700" y="4648200"/>
                    <a:ext cx="292100" cy="317500"/>
                  </a:xfrm>
                  <a:prstGeom prst="rect">
                    <a:avLst/>
                  </a:prstGeom>
                  <a:noFill/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91440" tIns="91440" rIns="91440" bIns="91440" rtlCol="0" anchor="t" anchorCtr="0"/>
                  <a:lstStyle/>
                  <a:p>
                    <a:pPr algn="ctr">
                      <a:buNone/>
                    </a:pPr>
                    <a:endParaRPr lang="en-US" sz="1500" dirty="0" smtClean="0">
                      <a:solidFill>
                        <a:schemeClr val="tx1"/>
                      </a:solidFill>
                      <a:latin typeface="Courier New" pitchFamily="49" charset="0"/>
                      <a:cs typeface="Courier New" pitchFamily="49" charset="0"/>
                    </a:endParaRPr>
                  </a:p>
                </p:txBody>
              </p:sp>
              <p:sp>
                <p:nvSpPr>
                  <p:cNvPr id="125" name="Rectangle 124"/>
                  <p:cNvSpPr/>
                  <p:nvPr/>
                </p:nvSpPr>
                <p:spPr>
                  <a:xfrm>
                    <a:off x="6146800" y="4648200"/>
                    <a:ext cx="292100" cy="317500"/>
                  </a:xfrm>
                  <a:prstGeom prst="rect">
                    <a:avLst/>
                  </a:prstGeom>
                  <a:noFill/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91440" tIns="91440" rIns="91440" bIns="91440" rtlCol="0" anchor="t" anchorCtr="0"/>
                  <a:lstStyle/>
                  <a:p>
                    <a:pPr algn="ctr">
                      <a:buNone/>
                    </a:pPr>
                    <a:endParaRPr lang="en-US" sz="1500" dirty="0" smtClean="0">
                      <a:solidFill>
                        <a:schemeClr val="tx1"/>
                      </a:solidFill>
                      <a:latin typeface="Courier New" pitchFamily="49" charset="0"/>
                      <a:cs typeface="Courier New" pitchFamily="49" charset="0"/>
                    </a:endParaRPr>
                  </a:p>
                </p:txBody>
              </p:sp>
              <p:sp>
                <p:nvSpPr>
                  <p:cNvPr id="127" name="Rectangle 126"/>
                  <p:cNvSpPr/>
                  <p:nvPr/>
                </p:nvSpPr>
                <p:spPr>
                  <a:xfrm>
                    <a:off x="6731000" y="4648200"/>
                    <a:ext cx="292100" cy="317500"/>
                  </a:xfrm>
                  <a:prstGeom prst="rect">
                    <a:avLst/>
                  </a:prstGeom>
                  <a:noFill/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91440" tIns="91440" rIns="91440" bIns="91440" rtlCol="0" anchor="t" anchorCtr="0"/>
                  <a:lstStyle/>
                  <a:p>
                    <a:pPr algn="ctr">
                      <a:buNone/>
                    </a:pPr>
                    <a:endParaRPr lang="en-US" sz="1500" dirty="0" smtClean="0">
                      <a:solidFill>
                        <a:schemeClr val="tx1"/>
                      </a:solidFill>
                      <a:latin typeface="Courier New" pitchFamily="49" charset="0"/>
                      <a:cs typeface="Courier New" pitchFamily="49" charset="0"/>
                    </a:endParaRPr>
                  </a:p>
                </p:txBody>
              </p:sp>
              <p:grpSp>
                <p:nvGrpSpPr>
                  <p:cNvPr id="25" name="Group 151"/>
                  <p:cNvGrpSpPr/>
                  <p:nvPr/>
                </p:nvGrpSpPr>
                <p:grpSpPr>
                  <a:xfrm>
                    <a:off x="5562600" y="2743200"/>
                    <a:ext cx="2336800" cy="2540000"/>
                    <a:chOff x="5562600" y="2743200"/>
                    <a:chExt cx="2336800" cy="2540000"/>
                  </a:xfrm>
                </p:grpSpPr>
                <p:sp>
                  <p:nvSpPr>
                    <p:cNvPr id="104" name="Rectangle 103"/>
                    <p:cNvSpPr/>
                    <p:nvPr/>
                  </p:nvSpPr>
                  <p:spPr>
                    <a:xfrm>
                      <a:off x="7023100" y="3695700"/>
                      <a:ext cx="292100" cy="317500"/>
                    </a:xfrm>
                    <a:prstGeom prst="rect">
                      <a:avLst/>
                    </a:prstGeom>
                    <a:noFill/>
                    <a:effectLst/>
                  </p:spPr>
                  <p:style>
                    <a:lnRef idx="1">
                      <a:schemeClr val="accent1"/>
                    </a:lnRef>
                    <a:fillRef idx="3">
                      <a:schemeClr val="accent1"/>
                    </a:fillRef>
                    <a:effectRef idx="2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lIns="91440" tIns="91440" rIns="91440" bIns="91440" rtlCol="0" anchor="t" anchorCtr="0"/>
                    <a:lstStyle/>
                    <a:p>
                      <a:pPr algn="ctr">
                        <a:buNone/>
                      </a:pPr>
                      <a:endParaRPr lang="en-US" sz="1500" dirty="0" smtClean="0">
                        <a:solidFill>
                          <a:schemeClr val="tx1"/>
                        </a:solidFill>
                        <a:latin typeface="Courier New" pitchFamily="49" charset="0"/>
                        <a:cs typeface="Courier New" pitchFamily="49" charset="0"/>
                      </a:endParaRPr>
                    </a:p>
                  </p:txBody>
                </p:sp>
                <p:sp>
                  <p:nvSpPr>
                    <p:cNvPr id="111" name="Rectangle 110"/>
                    <p:cNvSpPr/>
                    <p:nvPr/>
                  </p:nvSpPr>
                  <p:spPr>
                    <a:xfrm>
                      <a:off x="6731000" y="4013200"/>
                      <a:ext cx="292100" cy="317500"/>
                    </a:xfrm>
                    <a:prstGeom prst="rect">
                      <a:avLst/>
                    </a:prstGeom>
                    <a:noFill/>
                    <a:effectLst/>
                  </p:spPr>
                  <p:style>
                    <a:lnRef idx="1">
                      <a:schemeClr val="accent1"/>
                    </a:lnRef>
                    <a:fillRef idx="3">
                      <a:schemeClr val="accent1"/>
                    </a:fillRef>
                    <a:effectRef idx="2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lIns="91440" tIns="91440" rIns="91440" bIns="91440" rtlCol="0" anchor="t" anchorCtr="0"/>
                    <a:lstStyle/>
                    <a:p>
                      <a:pPr algn="ctr">
                        <a:buNone/>
                      </a:pPr>
                      <a:endParaRPr lang="en-US" sz="1500" dirty="0" smtClean="0">
                        <a:solidFill>
                          <a:schemeClr val="tx1"/>
                        </a:solidFill>
                        <a:latin typeface="Courier New" pitchFamily="49" charset="0"/>
                        <a:cs typeface="Courier New" pitchFamily="49" charset="0"/>
                      </a:endParaRPr>
                    </a:p>
                  </p:txBody>
                </p:sp>
                <p:sp>
                  <p:nvSpPr>
                    <p:cNvPr id="113" name="Rectangle 112"/>
                    <p:cNvSpPr/>
                    <p:nvPr/>
                  </p:nvSpPr>
                  <p:spPr>
                    <a:xfrm>
                      <a:off x="7315200" y="4013200"/>
                      <a:ext cx="292100" cy="317500"/>
                    </a:xfrm>
                    <a:prstGeom prst="rect">
                      <a:avLst/>
                    </a:prstGeom>
                    <a:solidFill>
                      <a:schemeClr val="tx2">
                        <a:lumMod val="40000"/>
                        <a:lumOff val="60000"/>
                      </a:schemeClr>
                    </a:solidFill>
                    <a:effectLst/>
                  </p:spPr>
                  <p:style>
                    <a:lnRef idx="1">
                      <a:schemeClr val="accent1"/>
                    </a:lnRef>
                    <a:fillRef idx="3">
                      <a:schemeClr val="accent1"/>
                    </a:fillRef>
                    <a:effectRef idx="2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lIns="91440" tIns="91440" rIns="91440" bIns="91440" rtlCol="0" anchor="t" anchorCtr="0"/>
                    <a:lstStyle/>
                    <a:p>
                      <a:pPr algn="ctr">
                        <a:buNone/>
                      </a:pPr>
                      <a:endParaRPr lang="en-US" sz="1500" dirty="0" smtClean="0">
                        <a:solidFill>
                          <a:schemeClr val="tx1"/>
                        </a:solidFill>
                        <a:latin typeface="Courier New" pitchFamily="49" charset="0"/>
                        <a:cs typeface="Courier New" pitchFamily="49" charset="0"/>
                      </a:endParaRPr>
                    </a:p>
                  </p:txBody>
                </p:sp>
                <p:grpSp>
                  <p:nvGrpSpPr>
                    <p:cNvPr id="27" name="Group 150"/>
                    <p:cNvGrpSpPr/>
                    <p:nvPr/>
                  </p:nvGrpSpPr>
                  <p:grpSpPr>
                    <a:xfrm>
                      <a:off x="5562600" y="2743200"/>
                      <a:ext cx="2336800" cy="2540000"/>
                      <a:chOff x="5562600" y="2743200"/>
                      <a:chExt cx="2336800" cy="2540000"/>
                    </a:xfrm>
                  </p:grpSpPr>
                  <p:sp>
                    <p:nvSpPr>
                      <p:cNvPr id="86" name="Rectangle 85"/>
                      <p:cNvSpPr/>
                      <p:nvPr/>
                    </p:nvSpPr>
                    <p:spPr>
                      <a:xfrm>
                        <a:off x="6438900" y="3060700"/>
                        <a:ext cx="292100" cy="317500"/>
                      </a:xfrm>
                      <a:prstGeom prst="rect">
                        <a:avLst/>
                      </a:prstGeom>
                      <a:noFill/>
                      <a:effectLst/>
                    </p:spPr>
                    <p:style>
                      <a:lnRef idx="1">
                        <a:schemeClr val="accent1"/>
                      </a:lnRef>
                      <a:fillRef idx="3">
                        <a:schemeClr val="accent1"/>
                      </a:fillRef>
                      <a:effectRef idx="2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lIns="91440" tIns="91440" rIns="91440" bIns="91440" rtlCol="0" anchor="t" anchorCtr="0"/>
                      <a:lstStyle/>
                      <a:p>
                        <a:pPr algn="ctr">
                          <a:buNone/>
                        </a:pPr>
                        <a:endParaRPr lang="en-US" sz="1500" dirty="0" smtClean="0">
                          <a:solidFill>
                            <a:schemeClr val="tx1"/>
                          </a:solidFill>
                          <a:latin typeface="Courier New" pitchFamily="49" charset="0"/>
                          <a:cs typeface="Courier New" pitchFamily="49" charset="0"/>
                        </a:endParaRPr>
                      </a:p>
                    </p:txBody>
                  </p:sp>
                  <p:sp>
                    <p:nvSpPr>
                      <p:cNvPr id="93" name="Rectangle 92"/>
                      <p:cNvSpPr/>
                      <p:nvPr/>
                    </p:nvSpPr>
                    <p:spPr>
                      <a:xfrm>
                        <a:off x="6146800" y="3378200"/>
                        <a:ext cx="292100" cy="317500"/>
                      </a:xfrm>
                      <a:prstGeom prst="rect">
                        <a:avLst/>
                      </a:prstGeom>
                      <a:noFill/>
                      <a:effectLst/>
                    </p:spPr>
                    <p:style>
                      <a:lnRef idx="1">
                        <a:schemeClr val="accent1"/>
                      </a:lnRef>
                      <a:fillRef idx="3">
                        <a:schemeClr val="accent1"/>
                      </a:fillRef>
                      <a:effectRef idx="2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lIns="91440" tIns="91440" rIns="91440" bIns="91440" rtlCol="0" anchor="t" anchorCtr="0"/>
                      <a:lstStyle/>
                      <a:p>
                        <a:pPr algn="ctr">
                          <a:buNone/>
                        </a:pPr>
                        <a:endParaRPr lang="en-US" sz="1500" dirty="0" smtClean="0">
                          <a:solidFill>
                            <a:schemeClr val="tx1"/>
                          </a:solidFill>
                          <a:latin typeface="Courier New" pitchFamily="49" charset="0"/>
                          <a:cs typeface="Courier New" pitchFamily="49" charset="0"/>
                        </a:endParaRPr>
                      </a:p>
                    </p:txBody>
                  </p:sp>
                  <p:grpSp>
                    <p:nvGrpSpPr>
                      <p:cNvPr id="29" name="Group 149"/>
                      <p:cNvGrpSpPr/>
                      <p:nvPr/>
                    </p:nvGrpSpPr>
                    <p:grpSpPr>
                      <a:xfrm>
                        <a:off x="5562600" y="2743200"/>
                        <a:ext cx="2336800" cy="2540000"/>
                        <a:chOff x="5562600" y="2743200"/>
                        <a:chExt cx="2336800" cy="2540000"/>
                      </a:xfrm>
                    </p:grpSpPr>
                    <p:grpSp>
                      <p:nvGrpSpPr>
                        <p:cNvPr id="30" name="Group 148"/>
                        <p:cNvGrpSpPr/>
                        <p:nvPr/>
                      </p:nvGrpSpPr>
                      <p:grpSpPr>
                        <a:xfrm>
                          <a:off x="6731000" y="3378200"/>
                          <a:ext cx="1168400" cy="1270000"/>
                          <a:chOff x="6731000" y="3378200"/>
                          <a:chExt cx="1168400" cy="1270000"/>
                        </a:xfrm>
                      </p:grpSpPr>
                      <p:sp>
                        <p:nvSpPr>
                          <p:cNvPr id="95" name="Rectangle 94"/>
                          <p:cNvSpPr/>
                          <p:nvPr/>
                        </p:nvSpPr>
                        <p:spPr>
                          <a:xfrm>
                            <a:off x="6731000" y="337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21" name="Rectangle 120"/>
                          <p:cNvSpPr/>
                          <p:nvPr/>
                        </p:nvSpPr>
                        <p:spPr>
                          <a:xfrm>
                            <a:off x="7315200" y="433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22" name="Rectangle 121"/>
                          <p:cNvSpPr/>
                          <p:nvPr/>
                        </p:nvSpPr>
                        <p:spPr>
                          <a:xfrm>
                            <a:off x="7607300" y="433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</p:grpSp>
                    <p:grpSp>
                      <p:nvGrpSpPr>
                        <p:cNvPr id="31" name="Group 146"/>
                        <p:cNvGrpSpPr/>
                        <p:nvPr/>
                      </p:nvGrpSpPr>
                      <p:grpSpPr>
                        <a:xfrm>
                          <a:off x="5562600" y="2743200"/>
                          <a:ext cx="2336800" cy="2540000"/>
                          <a:chOff x="5562600" y="2743200"/>
                          <a:chExt cx="2336800" cy="2540000"/>
                        </a:xfrm>
                      </p:grpSpPr>
                      <p:sp>
                        <p:nvSpPr>
                          <p:cNvPr id="75" name="Rectangle 74"/>
                          <p:cNvSpPr/>
                          <p:nvPr/>
                        </p:nvSpPr>
                        <p:spPr>
                          <a:xfrm>
                            <a:off x="5562600" y="274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76" name="Rectangle 75"/>
                          <p:cNvSpPr/>
                          <p:nvPr/>
                        </p:nvSpPr>
                        <p:spPr>
                          <a:xfrm>
                            <a:off x="5854700" y="2743200"/>
                            <a:ext cx="292100" cy="317500"/>
                          </a:xfrm>
                          <a:prstGeom prst="rect">
                            <a:avLst/>
                          </a:prstGeom>
                          <a:solidFill>
                            <a:schemeClr val="tx2">
                              <a:lumMod val="40000"/>
                              <a:lumOff val="60000"/>
                            </a:schemeClr>
                          </a:solidFill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77" name="Rectangle 76"/>
                          <p:cNvSpPr/>
                          <p:nvPr/>
                        </p:nvSpPr>
                        <p:spPr>
                          <a:xfrm>
                            <a:off x="6146800" y="274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78" name="Rectangle 77"/>
                          <p:cNvSpPr/>
                          <p:nvPr/>
                        </p:nvSpPr>
                        <p:spPr>
                          <a:xfrm>
                            <a:off x="6438900" y="274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79" name="Rectangle 78"/>
                          <p:cNvSpPr/>
                          <p:nvPr/>
                        </p:nvSpPr>
                        <p:spPr>
                          <a:xfrm>
                            <a:off x="6731000" y="274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80" name="Rectangle 79"/>
                          <p:cNvSpPr/>
                          <p:nvPr/>
                        </p:nvSpPr>
                        <p:spPr>
                          <a:xfrm>
                            <a:off x="7023100" y="274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81" name="Rectangle 80"/>
                          <p:cNvSpPr/>
                          <p:nvPr/>
                        </p:nvSpPr>
                        <p:spPr>
                          <a:xfrm>
                            <a:off x="7315200" y="274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82" name="Rectangle 81"/>
                          <p:cNvSpPr/>
                          <p:nvPr/>
                        </p:nvSpPr>
                        <p:spPr>
                          <a:xfrm>
                            <a:off x="7607300" y="274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83" name="Rectangle 82"/>
                          <p:cNvSpPr/>
                          <p:nvPr/>
                        </p:nvSpPr>
                        <p:spPr>
                          <a:xfrm>
                            <a:off x="5562600" y="306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84" name="Rectangle 83"/>
                          <p:cNvSpPr/>
                          <p:nvPr/>
                        </p:nvSpPr>
                        <p:spPr>
                          <a:xfrm>
                            <a:off x="5854700" y="306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85" name="Rectangle 84"/>
                          <p:cNvSpPr/>
                          <p:nvPr/>
                        </p:nvSpPr>
                        <p:spPr>
                          <a:xfrm>
                            <a:off x="6146800" y="306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87" name="Rectangle 86"/>
                          <p:cNvSpPr/>
                          <p:nvPr/>
                        </p:nvSpPr>
                        <p:spPr>
                          <a:xfrm>
                            <a:off x="6731000" y="3060700"/>
                            <a:ext cx="292100" cy="317500"/>
                          </a:xfrm>
                          <a:prstGeom prst="rect">
                            <a:avLst/>
                          </a:prstGeom>
                          <a:solidFill>
                            <a:schemeClr val="accent1">
                              <a:lumMod val="60000"/>
                              <a:lumOff val="40000"/>
                            </a:schemeClr>
                          </a:solidFill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88" name="Rectangle 87"/>
                          <p:cNvSpPr/>
                          <p:nvPr/>
                        </p:nvSpPr>
                        <p:spPr>
                          <a:xfrm>
                            <a:off x="7023100" y="306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89" name="Rectangle 88"/>
                          <p:cNvSpPr/>
                          <p:nvPr/>
                        </p:nvSpPr>
                        <p:spPr>
                          <a:xfrm>
                            <a:off x="7315200" y="306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90" name="Rectangle 89"/>
                          <p:cNvSpPr/>
                          <p:nvPr/>
                        </p:nvSpPr>
                        <p:spPr>
                          <a:xfrm>
                            <a:off x="7607300" y="306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91" name="Rectangle 90"/>
                          <p:cNvSpPr/>
                          <p:nvPr/>
                        </p:nvSpPr>
                        <p:spPr>
                          <a:xfrm>
                            <a:off x="5562600" y="337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92" name="Rectangle 91"/>
                          <p:cNvSpPr/>
                          <p:nvPr/>
                        </p:nvSpPr>
                        <p:spPr>
                          <a:xfrm>
                            <a:off x="5854700" y="337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94" name="Rectangle 93"/>
                          <p:cNvSpPr/>
                          <p:nvPr/>
                        </p:nvSpPr>
                        <p:spPr>
                          <a:xfrm>
                            <a:off x="6438900" y="337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96" name="Rectangle 95"/>
                          <p:cNvSpPr/>
                          <p:nvPr/>
                        </p:nvSpPr>
                        <p:spPr>
                          <a:xfrm>
                            <a:off x="7023100" y="337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97" name="Rectangle 96"/>
                          <p:cNvSpPr/>
                          <p:nvPr/>
                        </p:nvSpPr>
                        <p:spPr>
                          <a:xfrm>
                            <a:off x="7315200" y="337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98" name="Rectangle 97"/>
                          <p:cNvSpPr/>
                          <p:nvPr/>
                        </p:nvSpPr>
                        <p:spPr>
                          <a:xfrm>
                            <a:off x="7607300" y="337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99" name="Rectangle 98"/>
                          <p:cNvSpPr/>
                          <p:nvPr/>
                        </p:nvSpPr>
                        <p:spPr>
                          <a:xfrm>
                            <a:off x="5562600" y="369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01" name="Rectangle 100"/>
                          <p:cNvSpPr/>
                          <p:nvPr/>
                        </p:nvSpPr>
                        <p:spPr>
                          <a:xfrm>
                            <a:off x="6146800" y="369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03" name="Rectangle 102"/>
                          <p:cNvSpPr/>
                          <p:nvPr/>
                        </p:nvSpPr>
                        <p:spPr>
                          <a:xfrm>
                            <a:off x="6731000" y="369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05" name="Rectangle 104"/>
                          <p:cNvSpPr/>
                          <p:nvPr/>
                        </p:nvSpPr>
                        <p:spPr>
                          <a:xfrm>
                            <a:off x="7315200" y="369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06" name="Rectangle 105"/>
                          <p:cNvSpPr/>
                          <p:nvPr/>
                        </p:nvSpPr>
                        <p:spPr>
                          <a:xfrm>
                            <a:off x="7607300" y="369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07" name="Rectangle 106"/>
                          <p:cNvSpPr/>
                          <p:nvPr/>
                        </p:nvSpPr>
                        <p:spPr>
                          <a:xfrm>
                            <a:off x="5562600" y="401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08" name="Rectangle 107"/>
                          <p:cNvSpPr/>
                          <p:nvPr/>
                        </p:nvSpPr>
                        <p:spPr>
                          <a:xfrm>
                            <a:off x="5854700" y="401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10" name="Rectangle 109"/>
                          <p:cNvSpPr/>
                          <p:nvPr/>
                        </p:nvSpPr>
                        <p:spPr>
                          <a:xfrm>
                            <a:off x="6438900" y="401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12" name="Rectangle 111"/>
                          <p:cNvSpPr/>
                          <p:nvPr/>
                        </p:nvSpPr>
                        <p:spPr>
                          <a:xfrm>
                            <a:off x="7023100" y="401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14" name="Rectangle 113"/>
                          <p:cNvSpPr/>
                          <p:nvPr/>
                        </p:nvSpPr>
                        <p:spPr>
                          <a:xfrm>
                            <a:off x="7607300" y="401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15" name="Rectangle 114"/>
                          <p:cNvSpPr/>
                          <p:nvPr/>
                        </p:nvSpPr>
                        <p:spPr>
                          <a:xfrm>
                            <a:off x="5562600" y="433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16" name="Rectangle 115"/>
                          <p:cNvSpPr/>
                          <p:nvPr/>
                        </p:nvSpPr>
                        <p:spPr>
                          <a:xfrm>
                            <a:off x="5854700" y="433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17" name="Rectangle 116"/>
                          <p:cNvSpPr/>
                          <p:nvPr/>
                        </p:nvSpPr>
                        <p:spPr>
                          <a:xfrm>
                            <a:off x="6146800" y="4330700"/>
                            <a:ext cx="292100" cy="317500"/>
                          </a:xfrm>
                          <a:prstGeom prst="rect">
                            <a:avLst/>
                          </a:prstGeom>
                          <a:solidFill>
                            <a:schemeClr val="tx2">
                              <a:lumMod val="40000"/>
                              <a:lumOff val="60000"/>
                            </a:schemeClr>
                          </a:solidFill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19" name="Rectangle 118"/>
                          <p:cNvSpPr/>
                          <p:nvPr/>
                        </p:nvSpPr>
                        <p:spPr>
                          <a:xfrm>
                            <a:off x="6731000" y="433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23" name="Rectangle 122"/>
                          <p:cNvSpPr/>
                          <p:nvPr/>
                        </p:nvSpPr>
                        <p:spPr>
                          <a:xfrm>
                            <a:off x="5562600" y="4648200"/>
                            <a:ext cx="292100" cy="317500"/>
                          </a:xfrm>
                          <a:prstGeom prst="rect">
                            <a:avLst/>
                          </a:prstGeom>
                          <a:solidFill>
                            <a:schemeClr val="tx2">
                              <a:lumMod val="40000"/>
                              <a:lumOff val="60000"/>
                            </a:schemeClr>
                          </a:solidFill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26" name="Rectangle 125"/>
                          <p:cNvSpPr/>
                          <p:nvPr/>
                        </p:nvSpPr>
                        <p:spPr>
                          <a:xfrm>
                            <a:off x="6438900" y="464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28" name="Rectangle 127"/>
                          <p:cNvSpPr/>
                          <p:nvPr/>
                        </p:nvSpPr>
                        <p:spPr>
                          <a:xfrm>
                            <a:off x="7023100" y="464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29" name="Rectangle 128"/>
                          <p:cNvSpPr/>
                          <p:nvPr/>
                        </p:nvSpPr>
                        <p:spPr>
                          <a:xfrm>
                            <a:off x="7315200" y="464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30" name="Rectangle 129"/>
                          <p:cNvSpPr/>
                          <p:nvPr/>
                        </p:nvSpPr>
                        <p:spPr>
                          <a:xfrm>
                            <a:off x="7607300" y="464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31" name="Rectangle 130"/>
                          <p:cNvSpPr/>
                          <p:nvPr/>
                        </p:nvSpPr>
                        <p:spPr>
                          <a:xfrm>
                            <a:off x="5562600" y="496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32" name="Rectangle 131"/>
                          <p:cNvSpPr/>
                          <p:nvPr/>
                        </p:nvSpPr>
                        <p:spPr>
                          <a:xfrm>
                            <a:off x="5854700" y="496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33" name="Rectangle 132"/>
                          <p:cNvSpPr/>
                          <p:nvPr/>
                        </p:nvSpPr>
                        <p:spPr>
                          <a:xfrm>
                            <a:off x="6146800" y="496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34" name="Rectangle 133"/>
                          <p:cNvSpPr/>
                          <p:nvPr/>
                        </p:nvSpPr>
                        <p:spPr>
                          <a:xfrm>
                            <a:off x="6438900" y="496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35" name="Rectangle 134"/>
                          <p:cNvSpPr/>
                          <p:nvPr/>
                        </p:nvSpPr>
                        <p:spPr>
                          <a:xfrm>
                            <a:off x="6731000" y="496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36" name="Rectangle 135"/>
                          <p:cNvSpPr/>
                          <p:nvPr/>
                        </p:nvSpPr>
                        <p:spPr>
                          <a:xfrm>
                            <a:off x="7023100" y="4965700"/>
                            <a:ext cx="292100" cy="317500"/>
                          </a:xfrm>
                          <a:prstGeom prst="rect">
                            <a:avLst/>
                          </a:prstGeom>
                          <a:solidFill>
                            <a:schemeClr val="tx2">
                              <a:lumMod val="40000"/>
                              <a:lumOff val="60000"/>
                            </a:schemeClr>
                          </a:solidFill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37" name="Rectangle 136"/>
                          <p:cNvSpPr/>
                          <p:nvPr/>
                        </p:nvSpPr>
                        <p:spPr>
                          <a:xfrm>
                            <a:off x="7315200" y="496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38" name="Rectangle 137"/>
                          <p:cNvSpPr/>
                          <p:nvPr/>
                        </p:nvSpPr>
                        <p:spPr>
                          <a:xfrm>
                            <a:off x="7607300" y="496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</p:grpSp>
                  </p:grpSp>
                </p:grpSp>
              </p:grpSp>
            </p:grpSp>
          </p:grpSp>
        </p:grpSp>
        <p:sp>
          <p:nvSpPr>
            <p:cNvPr id="141" name="Rectangle 140"/>
            <p:cNvSpPr/>
            <p:nvPr/>
          </p:nvSpPr>
          <p:spPr>
            <a:xfrm>
              <a:off x="6146800" y="4064000"/>
              <a:ext cx="292100" cy="317500"/>
            </a:xfrm>
            <a:prstGeom prst="rect">
              <a:avLst/>
            </a:prstGeom>
            <a:solidFill>
              <a:schemeClr val="bg1"/>
            </a:solidFill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t" anchorCtr="0"/>
            <a:lstStyle/>
            <a:p>
              <a:pPr algn="ctr"/>
              <a:endPara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endParaRPr>
            </a:p>
          </p:txBody>
        </p:sp>
      </p:grpSp>
      <p:grpSp>
        <p:nvGrpSpPr>
          <p:cNvPr id="32" name="Group 40"/>
          <p:cNvGrpSpPr/>
          <p:nvPr/>
        </p:nvGrpSpPr>
        <p:grpSpPr>
          <a:xfrm>
            <a:off x="3220356" y="3448050"/>
            <a:ext cx="685800" cy="342900"/>
            <a:chOff x="2743200" y="3015343"/>
            <a:chExt cx="685800" cy="342900"/>
          </a:xfrm>
        </p:grpSpPr>
        <p:sp>
          <p:nvSpPr>
            <p:cNvPr id="147" name="Rectangle 146"/>
            <p:cNvSpPr/>
            <p:nvPr/>
          </p:nvSpPr>
          <p:spPr>
            <a:xfrm>
              <a:off x="3048000" y="3015343"/>
              <a:ext cx="381000" cy="342900"/>
            </a:xfrm>
            <a:prstGeom prst="rect">
              <a:avLst/>
            </a:prstGeom>
            <a:solidFill>
              <a:srgbClr val="00206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ctr" anchorCtr="0"/>
            <a:lstStyle/>
            <a:p>
              <a:pPr algn="ctr">
                <a:buNone/>
              </a:pPr>
              <a:r>
                <a:rPr lang="en-US" sz="1500" b="1" dirty="0" smtClean="0">
                  <a:solidFill>
                    <a:schemeClr val="bg1"/>
                  </a:solidFill>
                  <a:latin typeface="Courier New" pitchFamily="49" charset="0"/>
                  <a:cs typeface="Courier New" pitchFamily="49" charset="0"/>
                </a:rPr>
                <a:t>X</a:t>
              </a:r>
            </a:p>
          </p:txBody>
        </p:sp>
        <p:cxnSp>
          <p:nvCxnSpPr>
            <p:cNvPr id="149" name="Straight Arrow Connector 148"/>
            <p:cNvCxnSpPr/>
            <p:nvPr/>
          </p:nvCxnSpPr>
          <p:spPr>
            <a:xfrm>
              <a:off x="2743200" y="3117850"/>
              <a:ext cx="311150" cy="1588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0" name="Straight Arrow Connector 149"/>
            <p:cNvCxnSpPr/>
            <p:nvPr/>
          </p:nvCxnSpPr>
          <p:spPr>
            <a:xfrm rot="10800000">
              <a:off x="2743200" y="3257551"/>
              <a:ext cx="304800" cy="681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45" name="Straight Arrow Connector 144"/>
          <p:cNvCxnSpPr>
            <a:stCxn id="147" idx="3"/>
            <a:endCxn id="87" idx="1"/>
          </p:cNvCxnSpPr>
          <p:nvPr/>
        </p:nvCxnSpPr>
        <p:spPr>
          <a:xfrm flipV="1">
            <a:off x="3906156" y="3224893"/>
            <a:ext cx="2824844" cy="394607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xmlns="" val="11608306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Reading Block Into Buffer Cache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990600"/>
            <a:ext cx="8239125" cy="5181600"/>
          </a:xfrm>
        </p:spPr>
        <p:txBody>
          <a:bodyPr>
            <a:normAutofit/>
          </a:bodyPr>
          <a:lstStyle/>
          <a:p>
            <a:r>
              <a:rPr lang="en-US" sz="2000" dirty="0" smtClean="0"/>
              <a:t>Release the exclusive pin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354ABE3-2555-AC48-921D-BBEF8BC4B0C9}" type="slidenum">
              <a:rPr lang="en-US" smtClean="0"/>
              <a:pPr/>
              <a:t>54</a:t>
            </a:fld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559707" y="1839686"/>
            <a:ext cx="990600" cy="636814"/>
          </a:xfrm>
          <a:prstGeom prst="rect">
            <a:avLst/>
          </a:prstGeom>
          <a:solidFill>
            <a:schemeClr val="bg1"/>
          </a:solidFill>
          <a:ln w="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40" tIns="91440" rIns="91440" bIns="91440" rtlCol="0" anchor="t" anchorCtr="0"/>
          <a:lstStyle/>
          <a:p>
            <a:pPr algn="ctr">
              <a:buNone/>
            </a:pPr>
            <a:r>
              <a:rPr lang="en-US" sz="1500" b="1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Latches</a:t>
            </a:r>
          </a:p>
        </p:txBody>
      </p:sp>
      <p:sp>
        <p:nvSpPr>
          <p:cNvPr id="8" name="Rectangle 7"/>
          <p:cNvSpPr/>
          <p:nvPr/>
        </p:nvSpPr>
        <p:spPr>
          <a:xfrm>
            <a:off x="1659164" y="1839686"/>
            <a:ext cx="990600" cy="636814"/>
          </a:xfrm>
          <a:prstGeom prst="rect">
            <a:avLst/>
          </a:prstGeom>
          <a:solidFill>
            <a:schemeClr val="bg1"/>
          </a:solidFill>
          <a:ln w="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40" tIns="91440" rIns="91440" bIns="91440" rtlCol="0" anchor="t" anchorCtr="0"/>
          <a:lstStyle/>
          <a:p>
            <a:pPr algn="ctr">
              <a:buNone/>
            </a:pPr>
            <a:r>
              <a:rPr lang="en-US" sz="1500" b="1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Hash Buckets</a:t>
            </a:r>
          </a:p>
        </p:txBody>
      </p:sp>
      <p:grpSp>
        <p:nvGrpSpPr>
          <p:cNvPr id="12" name="Group 155"/>
          <p:cNvGrpSpPr/>
          <p:nvPr/>
        </p:nvGrpSpPr>
        <p:grpSpPr>
          <a:xfrm>
            <a:off x="635907" y="2667000"/>
            <a:ext cx="2013857" cy="3048000"/>
            <a:chOff x="838200" y="2667000"/>
            <a:chExt cx="2013857" cy="3048000"/>
          </a:xfrm>
        </p:grpSpPr>
        <p:sp>
          <p:nvSpPr>
            <p:cNvPr id="5" name="Oval 4"/>
            <p:cNvSpPr/>
            <p:nvPr/>
          </p:nvSpPr>
          <p:spPr>
            <a:xfrm>
              <a:off x="838200" y="3886200"/>
              <a:ext cx="838200" cy="609600"/>
            </a:xfrm>
            <a:prstGeom prst="ellipse">
              <a:avLst/>
            </a:prstGeom>
            <a:solidFill>
              <a:srgbClr val="00206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t" anchorCtr="0"/>
            <a:lstStyle/>
            <a:p>
              <a:pPr algn="ctr">
                <a:buNone/>
              </a:pPr>
              <a:r>
                <a:rPr lang="en-US" sz="1500" b="1" dirty="0" smtClean="0">
                  <a:solidFill>
                    <a:schemeClr val="bg1"/>
                  </a:solidFill>
                  <a:latin typeface="Courier New" pitchFamily="49" charset="0"/>
                  <a:cs typeface="Courier New" pitchFamily="49" charset="0"/>
                </a:rPr>
                <a:t>L 1</a:t>
              </a:r>
            </a:p>
          </p:txBody>
        </p:sp>
        <p:sp>
          <p:nvSpPr>
            <p:cNvPr id="6" name="Rectangle 5"/>
            <p:cNvSpPr/>
            <p:nvPr/>
          </p:nvSpPr>
          <p:spPr>
            <a:xfrm>
              <a:off x="1981200" y="2667000"/>
              <a:ext cx="762000" cy="533400"/>
            </a:xfrm>
            <a:prstGeom prst="rect">
              <a:avLst/>
            </a:prstGeom>
            <a:solidFill>
              <a:srgbClr val="FFFF99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ctr" anchorCtr="0"/>
            <a:lstStyle/>
            <a:p>
              <a:pPr algn="ctr">
                <a:buNone/>
              </a:pPr>
              <a:r>
                <a:rPr lang="en-US" sz="1500" dirty="0" smtClean="0">
                  <a:solidFill>
                    <a:schemeClr val="tx1"/>
                  </a:solidFill>
                  <a:latin typeface="Courier New" pitchFamily="49" charset="0"/>
                  <a:cs typeface="Courier New" pitchFamily="49" charset="0"/>
                </a:rPr>
                <a:t>HB 1</a:t>
              </a:r>
            </a:p>
          </p:txBody>
        </p:sp>
        <p:sp>
          <p:nvSpPr>
            <p:cNvPr id="9" name="Rectangle 8"/>
            <p:cNvSpPr/>
            <p:nvPr/>
          </p:nvSpPr>
          <p:spPr>
            <a:xfrm>
              <a:off x="1981200" y="3352800"/>
              <a:ext cx="762000" cy="533400"/>
            </a:xfrm>
            <a:prstGeom prst="rect">
              <a:avLst/>
            </a:prstGeom>
            <a:solidFill>
              <a:srgbClr val="FFFF99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ctr" anchorCtr="0"/>
            <a:lstStyle/>
            <a:p>
              <a:pPr algn="ctr">
                <a:buNone/>
              </a:pPr>
              <a:r>
                <a:rPr lang="en-US" sz="1500" dirty="0" smtClean="0">
                  <a:solidFill>
                    <a:schemeClr val="tx1"/>
                  </a:solidFill>
                  <a:latin typeface="Courier New" pitchFamily="49" charset="0"/>
                  <a:cs typeface="Courier New" pitchFamily="49" charset="0"/>
                </a:rPr>
                <a:t>HB 2</a:t>
              </a:r>
            </a:p>
          </p:txBody>
        </p:sp>
        <p:sp>
          <p:nvSpPr>
            <p:cNvPr id="10" name="Rectangle 9"/>
            <p:cNvSpPr/>
            <p:nvPr/>
          </p:nvSpPr>
          <p:spPr>
            <a:xfrm>
              <a:off x="1981200" y="4495800"/>
              <a:ext cx="762000" cy="533400"/>
            </a:xfrm>
            <a:prstGeom prst="rect">
              <a:avLst/>
            </a:prstGeom>
            <a:solidFill>
              <a:srgbClr val="FFFF99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ctr" anchorCtr="0"/>
            <a:lstStyle/>
            <a:p>
              <a:pPr algn="ctr">
                <a:buNone/>
              </a:pPr>
              <a:r>
                <a:rPr lang="en-US" sz="1500" dirty="0" smtClean="0">
                  <a:solidFill>
                    <a:schemeClr val="tx1"/>
                  </a:solidFill>
                  <a:latin typeface="Courier New" pitchFamily="49" charset="0"/>
                  <a:cs typeface="Courier New" pitchFamily="49" charset="0"/>
                </a:rPr>
                <a:t>HB 31</a:t>
              </a:r>
            </a:p>
          </p:txBody>
        </p:sp>
        <p:sp>
          <p:nvSpPr>
            <p:cNvPr id="11" name="Rectangle 10"/>
            <p:cNvSpPr/>
            <p:nvPr/>
          </p:nvSpPr>
          <p:spPr>
            <a:xfrm>
              <a:off x="1981200" y="5181600"/>
              <a:ext cx="762000" cy="533400"/>
            </a:xfrm>
            <a:prstGeom prst="rect">
              <a:avLst/>
            </a:prstGeom>
            <a:solidFill>
              <a:srgbClr val="FFFF99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ctr" anchorCtr="0"/>
            <a:lstStyle/>
            <a:p>
              <a:pPr algn="ctr">
                <a:buNone/>
              </a:pPr>
              <a:r>
                <a:rPr lang="en-US" sz="1500" dirty="0" smtClean="0">
                  <a:solidFill>
                    <a:schemeClr val="tx1"/>
                  </a:solidFill>
                  <a:latin typeface="Courier New" pitchFamily="49" charset="0"/>
                  <a:cs typeface="Courier New" pitchFamily="49" charset="0"/>
                </a:rPr>
                <a:t>HB 32</a:t>
              </a:r>
            </a:p>
          </p:txBody>
        </p:sp>
        <p:sp>
          <p:nvSpPr>
            <p:cNvPr id="14" name="Rectangle 13"/>
            <p:cNvSpPr/>
            <p:nvPr/>
          </p:nvSpPr>
          <p:spPr>
            <a:xfrm>
              <a:off x="1861457" y="3989614"/>
              <a:ext cx="990600" cy="391886"/>
            </a:xfrm>
            <a:prstGeom prst="rect">
              <a:avLst/>
            </a:prstGeom>
            <a:solidFill>
              <a:schemeClr val="bg1"/>
            </a:solidFill>
            <a:ln w="0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t" anchorCtr="0"/>
            <a:lstStyle/>
            <a:p>
              <a:pPr algn="ctr">
                <a:buNone/>
              </a:pPr>
              <a:r>
                <a:rPr lang="en-US" sz="1500" b="1" dirty="0" smtClean="0">
                  <a:solidFill>
                    <a:schemeClr val="tx1"/>
                  </a:solidFill>
                  <a:latin typeface="Courier New" pitchFamily="49" charset="0"/>
                  <a:cs typeface="Courier New" pitchFamily="49" charset="0"/>
                </a:rPr>
                <a:t>. . .</a:t>
              </a:r>
            </a:p>
          </p:txBody>
        </p:sp>
        <p:cxnSp>
          <p:nvCxnSpPr>
            <p:cNvPr id="22" name="Straight Connector 21"/>
            <p:cNvCxnSpPr>
              <a:stCxn id="5" idx="6"/>
              <a:endCxn id="6" idx="1"/>
            </p:cNvCxnSpPr>
            <p:nvPr/>
          </p:nvCxnSpPr>
          <p:spPr>
            <a:xfrm flipV="1">
              <a:off x="1676400" y="2933700"/>
              <a:ext cx="304800" cy="1257300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>
              <a:endCxn id="9" idx="1"/>
            </p:cNvCxnSpPr>
            <p:nvPr/>
          </p:nvCxnSpPr>
          <p:spPr>
            <a:xfrm rot="5400000" flipH="1" flipV="1">
              <a:off x="1543050" y="3752850"/>
              <a:ext cx="571500" cy="304800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/>
            <p:cNvCxnSpPr>
              <a:stCxn id="5" idx="6"/>
              <a:endCxn id="10" idx="1"/>
            </p:cNvCxnSpPr>
            <p:nvPr/>
          </p:nvCxnSpPr>
          <p:spPr>
            <a:xfrm>
              <a:off x="1676400" y="4191000"/>
              <a:ext cx="304800" cy="571500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/>
            <p:cNvCxnSpPr>
              <a:stCxn id="5" idx="6"/>
              <a:endCxn id="11" idx="1"/>
            </p:cNvCxnSpPr>
            <p:nvPr/>
          </p:nvCxnSpPr>
          <p:spPr>
            <a:xfrm>
              <a:off x="1676400" y="4191000"/>
              <a:ext cx="304800" cy="1257300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3" name="Group 39"/>
          <p:cNvGrpSpPr/>
          <p:nvPr/>
        </p:nvGrpSpPr>
        <p:grpSpPr>
          <a:xfrm>
            <a:off x="2540907" y="2748643"/>
            <a:ext cx="685800" cy="342900"/>
            <a:chOff x="2743200" y="3015343"/>
            <a:chExt cx="685800" cy="342900"/>
          </a:xfrm>
        </p:grpSpPr>
        <p:sp>
          <p:nvSpPr>
            <p:cNvPr id="15" name="Rectangle 14"/>
            <p:cNvSpPr/>
            <p:nvPr/>
          </p:nvSpPr>
          <p:spPr>
            <a:xfrm>
              <a:off x="3048000" y="3015343"/>
              <a:ext cx="381000" cy="342900"/>
            </a:xfrm>
            <a:prstGeom prst="rect">
              <a:avLst/>
            </a:prstGeom>
            <a:solidFill>
              <a:srgbClr val="92D05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t" anchorCtr="0"/>
            <a:lstStyle/>
            <a:p>
              <a:pPr algn="ctr">
                <a:buNone/>
              </a:pPr>
              <a:endPara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endParaRPr>
            </a:p>
          </p:txBody>
        </p:sp>
        <p:cxnSp>
          <p:nvCxnSpPr>
            <p:cNvPr id="34" name="Straight Arrow Connector 33"/>
            <p:cNvCxnSpPr/>
            <p:nvPr/>
          </p:nvCxnSpPr>
          <p:spPr>
            <a:xfrm>
              <a:off x="2743200" y="3117850"/>
              <a:ext cx="311150" cy="1588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Arrow Connector 37"/>
            <p:cNvCxnSpPr/>
            <p:nvPr/>
          </p:nvCxnSpPr>
          <p:spPr>
            <a:xfrm rot="10800000">
              <a:off x="2743200" y="3257551"/>
              <a:ext cx="304800" cy="681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6" name="Group 40"/>
          <p:cNvGrpSpPr/>
          <p:nvPr/>
        </p:nvGrpSpPr>
        <p:grpSpPr>
          <a:xfrm>
            <a:off x="2534556" y="3448050"/>
            <a:ext cx="685800" cy="342900"/>
            <a:chOff x="2743200" y="3015343"/>
            <a:chExt cx="685800" cy="342900"/>
          </a:xfrm>
        </p:grpSpPr>
        <p:sp>
          <p:nvSpPr>
            <p:cNvPr id="42" name="Rectangle 41"/>
            <p:cNvSpPr/>
            <p:nvPr/>
          </p:nvSpPr>
          <p:spPr>
            <a:xfrm>
              <a:off x="3048000" y="3015343"/>
              <a:ext cx="381000" cy="342900"/>
            </a:xfrm>
            <a:prstGeom prst="rect">
              <a:avLst/>
            </a:prstGeom>
            <a:solidFill>
              <a:schemeClr val="accent3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t" anchorCtr="0"/>
            <a:lstStyle/>
            <a:p>
              <a:pPr algn="ctr">
                <a:buNone/>
              </a:pPr>
              <a:endPara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endParaRPr>
            </a:p>
          </p:txBody>
        </p:sp>
        <p:cxnSp>
          <p:nvCxnSpPr>
            <p:cNvPr id="43" name="Straight Arrow Connector 42"/>
            <p:cNvCxnSpPr/>
            <p:nvPr/>
          </p:nvCxnSpPr>
          <p:spPr>
            <a:xfrm>
              <a:off x="2743200" y="3117850"/>
              <a:ext cx="311150" cy="1588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Arrow Connector 43"/>
            <p:cNvCxnSpPr/>
            <p:nvPr/>
          </p:nvCxnSpPr>
          <p:spPr>
            <a:xfrm rot="10800000">
              <a:off x="2743200" y="3257551"/>
              <a:ext cx="304800" cy="681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7" name="Group 44"/>
          <p:cNvGrpSpPr/>
          <p:nvPr/>
        </p:nvGrpSpPr>
        <p:grpSpPr>
          <a:xfrm>
            <a:off x="2540907" y="4591050"/>
            <a:ext cx="685800" cy="342900"/>
            <a:chOff x="2743200" y="3015343"/>
            <a:chExt cx="685800" cy="342900"/>
          </a:xfrm>
        </p:grpSpPr>
        <p:sp>
          <p:nvSpPr>
            <p:cNvPr id="46" name="Rectangle 45"/>
            <p:cNvSpPr/>
            <p:nvPr/>
          </p:nvSpPr>
          <p:spPr>
            <a:xfrm>
              <a:off x="3048000" y="3015343"/>
              <a:ext cx="381000" cy="342900"/>
            </a:xfrm>
            <a:prstGeom prst="rect">
              <a:avLst/>
            </a:prstGeom>
            <a:solidFill>
              <a:srgbClr val="92D05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t" anchorCtr="0"/>
            <a:lstStyle/>
            <a:p>
              <a:pPr algn="ctr">
                <a:buNone/>
              </a:pPr>
              <a:endPara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endParaRPr>
            </a:p>
          </p:txBody>
        </p:sp>
        <p:cxnSp>
          <p:nvCxnSpPr>
            <p:cNvPr id="47" name="Straight Arrow Connector 46"/>
            <p:cNvCxnSpPr/>
            <p:nvPr/>
          </p:nvCxnSpPr>
          <p:spPr>
            <a:xfrm>
              <a:off x="2743200" y="3117850"/>
              <a:ext cx="311150" cy="1588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Arrow Connector 47"/>
            <p:cNvCxnSpPr/>
            <p:nvPr/>
          </p:nvCxnSpPr>
          <p:spPr>
            <a:xfrm rot="10800000">
              <a:off x="2743200" y="3257551"/>
              <a:ext cx="304800" cy="681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8" name="Group 48"/>
          <p:cNvGrpSpPr/>
          <p:nvPr/>
        </p:nvGrpSpPr>
        <p:grpSpPr>
          <a:xfrm>
            <a:off x="2540907" y="5276850"/>
            <a:ext cx="685800" cy="342900"/>
            <a:chOff x="2743200" y="3015343"/>
            <a:chExt cx="685800" cy="342900"/>
          </a:xfrm>
        </p:grpSpPr>
        <p:sp>
          <p:nvSpPr>
            <p:cNvPr id="50" name="Rectangle 49"/>
            <p:cNvSpPr/>
            <p:nvPr/>
          </p:nvSpPr>
          <p:spPr>
            <a:xfrm>
              <a:off x="3048000" y="3015343"/>
              <a:ext cx="381000" cy="342900"/>
            </a:xfrm>
            <a:prstGeom prst="rect">
              <a:avLst/>
            </a:prstGeom>
            <a:solidFill>
              <a:srgbClr val="92D05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t" anchorCtr="0"/>
            <a:lstStyle/>
            <a:p>
              <a:pPr algn="ctr">
                <a:buNone/>
              </a:pPr>
              <a:endPara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endParaRPr>
            </a:p>
          </p:txBody>
        </p:sp>
        <p:cxnSp>
          <p:nvCxnSpPr>
            <p:cNvPr id="51" name="Straight Arrow Connector 50"/>
            <p:cNvCxnSpPr/>
            <p:nvPr/>
          </p:nvCxnSpPr>
          <p:spPr>
            <a:xfrm>
              <a:off x="2743200" y="3117850"/>
              <a:ext cx="311150" cy="1588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Arrow Connector 51"/>
            <p:cNvCxnSpPr/>
            <p:nvPr/>
          </p:nvCxnSpPr>
          <p:spPr>
            <a:xfrm rot="10800000">
              <a:off x="2743200" y="3257551"/>
              <a:ext cx="304800" cy="681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2" name="Rectangle 61"/>
          <p:cNvSpPr/>
          <p:nvPr/>
        </p:nvSpPr>
        <p:spPr>
          <a:xfrm>
            <a:off x="2731407" y="1839686"/>
            <a:ext cx="990600" cy="636814"/>
          </a:xfrm>
          <a:prstGeom prst="rect">
            <a:avLst/>
          </a:prstGeom>
          <a:solidFill>
            <a:schemeClr val="bg1"/>
          </a:solidFill>
          <a:ln w="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40" tIns="91440" rIns="91440" bIns="91440" rtlCol="0" anchor="t" anchorCtr="0"/>
          <a:lstStyle/>
          <a:p>
            <a:pPr algn="ctr">
              <a:buNone/>
            </a:pPr>
            <a:r>
              <a:rPr lang="en-US" sz="1500" b="1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Buffer Headers</a:t>
            </a:r>
          </a:p>
        </p:txBody>
      </p:sp>
      <p:cxnSp>
        <p:nvCxnSpPr>
          <p:cNvPr id="140" name="Straight Arrow Connector 139"/>
          <p:cNvCxnSpPr>
            <a:stCxn id="15" idx="3"/>
            <a:endCxn id="113" idx="1"/>
          </p:cNvCxnSpPr>
          <p:nvPr/>
        </p:nvCxnSpPr>
        <p:spPr>
          <a:xfrm>
            <a:off x="3226707" y="2920093"/>
            <a:ext cx="4088493" cy="1257300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2" name="Straight Arrow Connector 141"/>
          <p:cNvCxnSpPr>
            <a:stCxn id="42" idx="3"/>
            <a:endCxn id="123" idx="1"/>
          </p:cNvCxnSpPr>
          <p:nvPr/>
        </p:nvCxnSpPr>
        <p:spPr>
          <a:xfrm>
            <a:off x="3220356" y="3619500"/>
            <a:ext cx="2342244" cy="1192893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6" name="Straight Arrow Connector 145"/>
          <p:cNvCxnSpPr>
            <a:stCxn id="46" idx="3"/>
            <a:endCxn id="76" idx="1"/>
          </p:cNvCxnSpPr>
          <p:nvPr/>
        </p:nvCxnSpPr>
        <p:spPr>
          <a:xfrm flipV="1">
            <a:off x="3226707" y="2907393"/>
            <a:ext cx="2627993" cy="1855107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8" name="Straight Arrow Connector 147"/>
          <p:cNvCxnSpPr>
            <a:stCxn id="50" idx="3"/>
            <a:endCxn id="136" idx="1"/>
          </p:cNvCxnSpPr>
          <p:nvPr/>
        </p:nvCxnSpPr>
        <p:spPr>
          <a:xfrm flipV="1">
            <a:off x="3226707" y="5129893"/>
            <a:ext cx="3796393" cy="318407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9" name="Rectangle 138"/>
          <p:cNvSpPr/>
          <p:nvPr/>
        </p:nvSpPr>
        <p:spPr>
          <a:xfrm>
            <a:off x="5448300" y="1839686"/>
            <a:ext cx="2619936" cy="636814"/>
          </a:xfrm>
          <a:prstGeom prst="rect">
            <a:avLst/>
          </a:prstGeom>
          <a:solidFill>
            <a:schemeClr val="bg1"/>
          </a:solidFill>
          <a:ln w="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40" tIns="91440" rIns="91440" bIns="91440" rtlCol="0" anchor="t" anchorCtr="0"/>
          <a:lstStyle/>
          <a:p>
            <a:pPr algn="ctr">
              <a:buNone/>
            </a:pPr>
            <a:r>
              <a:rPr lang="en-US" sz="1500" b="1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Data Blocks</a:t>
            </a:r>
          </a:p>
        </p:txBody>
      </p:sp>
      <p:grpSp>
        <p:nvGrpSpPr>
          <p:cNvPr id="19" name="Group 142"/>
          <p:cNvGrpSpPr/>
          <p:nvPr/>
        </p:nvGrpSpPr>
        <p:grpSpPr>
          <a:xfrm>
            <a:off x="5562600" y="2748643"/>
            <a:ext cx="2336800" cy="2540000"/>
            <a:chOff x="5562600" y="2476500"/>
            <a:chExt cx="2336800" cy="2540000"/>
          </a:xfrm>
        </p:grpSpPr>
        <p:grpSp>
          <p:nvGrpSpPr>
            <p:cNvPr id="20" name="Group 154"/>
            <p:cNvGrpSpPr/>
            <p:nvPr/>
          </p:nvGrpSpPr>
          <p:grpSpPr>
            <a:xfrm>
              <a:off x="5562600" y="2476500"/>
              <a:ext cx="2336800" cy="2540000"/>
              <a:chOff x="5562600" y="2743200"/>
              <a:chExt cx="2336800" cy="2540000"/>
            </a:xfrm>
          </p:grpSpPr>
          <p:sp>
            <p:nvSpPr>
              <p:cNvPr id="120" name="Rectangle 119"/>
              <p:cNvSpPr/>
              <p:nvPr/>
            </p:nvSpPr>
            <p:spPr>
              <a:xfrm>
                <a:off x="7023100" y="4330700"/>
                <a:ext cx="292100" cy="317500"/>
              </a:xfrm>
              <a:prstGeom prst="rect">
                <a:avLst/>
              </a:prstGeom>
              <a:noFill/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lIns="91440" tIns="91440" rIns="91440" bIns="91440" rtlCol="0" anchor="t" anchorCtr="0"/>
              <a:lstStyle/>
              <a:p>
                <a:pPr algn="ctr">
                  <a:buNone/>
                </a:pPr>
                <a:endParaRPr lang="en-US" sz="1500" dirty="0" smtClean="0">
                  <a:solidFill>
                    <a:schemeClr val="tx1"/>
                  </a:solidFill>
                  <a:latin typeface="Courier New" pitchFamily="49" charset="0"/>
                  <a:cs typeface="Courier New" pitchFamily="49" charset="0"/>
                </a:endParaRPr>
              </a:p>
            </p:txBody>
          </p:sp>
          <p:grpSp>
            <p:nvGrpSpPr>
              <p:cNvPr id="21" name="Group 153"/>
              <p:cNvGrpSpPr/>
              <p:nvPr/>
            </p:nvGrpSpPr>
            <p:grpSpPr>
              <a:xfrm>
                <a:off x="5562600" y="2743200"/>
                <a:ext cx="2336800" cy="2540000"/>
                <a:chOff x="5562600" y="2743200"/>
                <a:chExt cx="2336800" cy="2540000"/>
              </a:xfrm>
            </p:grpSpPr>
            <p:sp>
              <p:nvSpPr>
                <p:cNvPr id="100" name="Rectangle 99"/>
                <p:cNvSpPr/>
                <p:nvPr/>
              </p:nvSpPr>
              <p:spPr>
                <a:xfrm>
                  <a:off x="5854700" y="3695700"/>
                  <a:ext cx="292100" cy="317500"/>
                </a:xfrm>
                <a:prstGeom prst="rect">
                  <a:avLst/>
                </a:prstGeom>
                <a:noFill/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lIns="91440" tIns="91440" rIns="91440" bIns="91440" rtlCol="0" anchor="t" anchorCtr="0"/>
                <a:lstStyle/>
                <a:p>
                  <a:pPr algn="ctr">
                    <a:buNone/>
                  </a:pPr>
                  <a:endParaRPr lang="en-US" sz="1500" dirty="0" smtClean="0">
                    <a:solidFill>
                      <a:schemeClr val="tx1"/>
                    </a:solidFill>
                    <a:latin typeface="Courier New" pitchFamily="49" charset="0"/>
                    <a:cs typeface="Courier New" pitchFamily="49" charset="0"/>
                  </a:endParaRPr>
                </a:p>
              </p:txBody>
            </p:sp>
            <p:sp>
              <p:nvSpPr>
                <p:cNvPr id="102" name="Rectangle 101"/>
                <p:cNvSpPr/>
                <p:nvPr/>
              </p:nvSpPr>
              <p:spPr>
                <a:xfrm>
                  <a:off x="6438900" y="3695700"/>
                  <a:ext cx="292100" cy="317500"/>
                </a:xfrm>
                <a:prstGeom prst="rect">
                  <a:avLst/>
                </a:prstGeom>
                <a:noFill/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lIns="91440" tIns="91440" rIns="91440" bIns="91440" rtlCol="0" anchor="t" anchorCtr="0"/>
                <a:lstStyle/>
                <a:p>
                  <a:pPr algn="ctr">
                    <a:buNone/>
                  </a:pPr>
                  <a:endParaRPr lang="en-US" sz="1500" dirty="0" smtClean="0">
                    <a:solidFill>
                      <a:schemeClr val="tx1"/>
                    </a:solidFill>
                    <a:latin typeface="Courier New" pitchFamily="49" charset="0"/>
                    <a:cs typeface="Courier New" pitchFamily="49" charset="0"/>
                  </a:endParaRPr>
                </a:p>
              </p:txBody>
            </p:sp>
            <p:sp>
              <p:nvSpPr>
                <p:cNvPr id="109" name="Rectangle 108"/>
                <p:cNvSpPr/>
                <p:nvPr/>
              </p:nvSpPr>
              <p:spPr>
                <a:xfrm>
                  <a:off x="6146800" y="4013200"/>
                  <a:ext cx="292100" cy="317500"/>
                </a:xfrm>
                <a:prstGeom prst="rect">
                  <a:avLst/>
                </a:prstGeom>
                <a:noFill/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lIns="91440" tIns="91440" rIns="91440" bIns="91440" rtlCol="0" anchor="t" anchorCtr="0"/>
                <a:lstStyle/>
                <a:p>
                  <a:pPr algn="ctr">
                    <a:buNone/>
                  </a:pPr>
                  <a:endParaRPr lang="en-US" sz="1500" dirty="0" smtClean="0">
                    <a:solidFill>
                      <a:schemeClr val="tx1"/>
                    </a:solidFill>
                    <a:latin typeface="Courier New" pitchFamily="49" charset="0"/>
                    <a:cs typeface="Courier New" pitchFamily="49" charset="0"/>
                  </a:endParaRPr>
                </a:p>
              </p:txBody>
            </p:sp>
            <p:grpSp>
              <p:nvGrpSpPr>
                <p:cNvPr id="23" name="Group 152"/>
                <p:cNvGrpSpPr/>
                <p:nvPr/>
              </p:nvGrpSpPr>
              <p:grpSpPr>
                <a:xfrm>
                  <a:off x="5562600" y="2743200"/>
                  <a:ext cx="2336800" cy="2540000"/>
                  <a:chOff x="5562600" y="2743200"/>
                  <a:chExt cx="2336800" cy="2540000"/>
                </a:xfrm>
              </p:grpSpPr>
              <p:sp>
                <p:nvSpPr>
                  <p:cNvPr id="118" name="Rectangle 117"/>
                  <p:cNvSpPr/>
                  <p:nvPr/>
                </p:nvSpPr>
                <p:spPr>
                  <a:xfrm>
                    <a:off x="6438900" y="4330700"/>
                    <a:ext cx="292100" cy="317500"/>
                  </a:xfrm>
                  <a:prstGeom prst="rect">
                    <a:avLst/>
                  </a:prstGeom>
                  <a:noFill/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91440" tIns="91440" rIns="91440" bIns="91440" rtlCol="0" anchor="t" anchorCtr="0"/>
                  <a:lstStyle/>
                  <a:p>
                    <a:pPr algn="ctr">
                      <a:buNone/>
                    </a:pPr>
                    <a:endParaRPr lang="en-US" sz="1500" dirty="0" smtClean="0">
                      <a:solidFill>
                        <a:schemeClr val="tx1"/>
                      </a:solidFill>
                      <a:latin typeface="Courier New" pitchFamily="49" charset="0"/>
                      <a:cs typeface="Courier New" pitchFamily="49" charset="0"/>
                    </a:endParaRPr>
                  </a:p>
                </p:txBody>
              </p:sp>
              <p:sp>
                <p:nvSpPr>
                  <p:cNvPr id="124" name="Rectangle 123"/>
                  <p:cNvSpPr/>
                  <p:nvPr/>
                </p:nvSpPr>
                <p:spPr>
                  <a:xfrm>
                    <a:off x="5854700" y="4648200"/>
                    <a:ext cx="292100" cy="317500"/>
                  </a:xfrm>
                  <a:prstGeom prst="rect">
                    <a:avLst/>
                  </a:prstGeom>
                  <a:noFill/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91440" tIns="91440" rIns="91440" bIns="91440" rtlCol="0" anchor="t" anchorCtr="0"/>
                  <a:lstStyle/>
                  <a:p>
                    <a:pPr algn="ctr">
                      <a:buNone/>
                    </a:pPr>
                    <a:endParaRPr lang="en-US" sz="1500" dirty="0" smtClean="0">
                      <a:solidFill>
                        <a:schemeClr val="tx1"/>
                      </a:solidFill>
                      <a:latin typeface="Courier New" pitchFamily="49" charset="0"/>
                      <a:cs typeface="Courier New" pitchFamily="49" charset="0"/>
                    </a:endParaRPr>
                  </a:p>
                </p:txBody>
              </p:sp>
              <p:sp>
                <p:nvSpPr>
                  <p:cNvPr id="125" name="Rectangle 124"/>
                  <p:cNvSpPr/>
                  <p:nvPr/>
                </p:nvSpPr>
                <p:spPr>
                  <a:xfrm>
                    <a:off x="6146800" y="4648200"/>
                    <a:ext cx="292100" cy="317500"/>
                  </a:xfrm>
                  <a:prstGeom prst="rect">
                    <a:avLst/>
                  </a:prstGeom>
                  <a:noFill/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91440" tIns="91440" rIns="91440" bIns="91440" rtlCol="0" anchor="t" anchorCtr="0"/>
                  <a:lstStyle/>
                  <a:p>
                    <a:pPr algn="ctr">
                      <a:buNone/>
                    </a:pPr>
                    <a:endParaRPr lang="en-US" sz="1500" dirty="0" smtClean="0">
                      <a:solidFill>
                        <a:schemeClr val="tx1"/>
                      </a:solidFill>
                      <a:latin typeface="Courier New" pitchFamily="49" charset="0"/>
                      <a:cs typeface="Courier New" pitchFamily="49" charset="0"/>
                    </a:endParaRPr>
                  </a:p>
                </p:txBody>
              </p:sp>
              <p:sp>
                <p:nvSpPr>
                  <p:cNvPr id="127" name="Rectangle 126"/>
                  <p:cNvSpPr/>
                  <p:nvPr/>
                </p:nvSpPr>
                <p:spPr>
                  <a:xfrm>
                    <a:off x="6731000" y="4648200"/>
                    <a:ext cx="292100" cy="317500"/>
                  </a:xfrm>
                  <a:prstGeom prst="rect">
                    <a:avLst/>
                  </a:prstGeom>
                  <a:noFill/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91440" tIns="91440" rIns="91440" bIns="91440" rtlCol="0" anchor="t" anchorCtr="0"/>
                  <a:lstStyle/>
                  <a:p>
                    <a:pPr algn="ctr">
                      <a:buNone/>
                    </a:pPr>
                    <a:endParaRPr lang="en-US" sz="1500" dirty="0" smtClean="0">
                      <a:solidFill>
                        <a:schemeClr val="tx1"/>
                      </a:solidFill>
                      <a:latin typeface="Courier New" pitchFamily="49" charset="0"/>
                      <a:cs typeface="Courier New" pitchFamily="49" charset="0"/>
                    </a:endParaRPr>
                  </a:p>
                </p:txBody>
              </p:sp>
              <p:grpSp>
                <p:nvGrpSpPr>
                  <p:cNvPr id="25" name="Group 151"/>
                  <p:cNvGrpSpPr/>
                  <p:nvPr/>
                </p:nvGrpSpPr>
                <p:grpSpPr>
                  <a:xfrm>
                    <a:off x="5562600" y="2743200"/>
                    <a:ext cx="2336800" cy="2540000"/>
                    <a:chOff x="5562600" y="2743200"/>
                    <a:chExt cx="2336800" cy="2540000"/>
                  </a:xfrm>
                </p:grpSpPr>
                <p:sp>
                  <p:nvSpPr>
                    <p:cNvPr id="104" name="Rectangle 103"/>
                    <p:cNvSpPr/>
                    <p:nvPr/>
                  </p:nvSpPr>
                  <p:spPr>
                    <a:xfrm>
                      <a:off x="7023100" y="3695700"/>
                      <a:ext cx="292100" cy="317500"/>
                    </a:xfrm>
                    <a:prstGeom prst="rect">
                      <a:avLst/>
                    </a:prstGeom>
                    <a:noFill/>
                    <a:effectLst/>
                  </p:spPr>
                  <p:style>
                    <a:lnRef idx="1">
                      <a:schemeClr val="accent1"/>
                    </a:lnRef>
                    <a:fillRef idx="3">
                      <a:schemeClr val="accent1"/>
                    </a:fillRef>
                    <a:effectRef idx="2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lIns="91440" tIns="91440" rIns="91440" bIns="91440" rtlCol="0" anchor="t" anchorCtr="0"/>
                    <a:lstStyle/>
                    <a:p>
                      <a:pPr algn="ctr">
                        <a:buNone/>
                      </a:pPr>
                      <a:endParaRPr lang="en-US" sz="1500" dirty="0" smtClean="0">
                        <a:solidFill>
                          <a:schemeClr val="tx1"/>
                        </a:solidFill>
                        <a:latin typeface="Courier New" pitchFamily="49" charset="0"/>
                        <a:cs typeface="Courier New" pitchFamily="49" charset="0"/>
                      </a:endParaRPr>
                    </a:p>
                  </p:txBody>
                </p:sp>
                <p:sp>
                  <p:nvSpPr>
                    <p:cNvPr id="111" name="Rectangle 110"/>
                    <p:cNvSpPr/>
                    <p:nvPr/>
                  </p:nvSpPr>
                  <p:spPr>
                    <a:xfrm>
                      <a:off x="6731000" y="4013200"/>
                      <a:ext cx="292100" cy="317500"/>
                    </a:xfrm>
                    <a:prstGeom prst="rect">
                      <a:avLst/>
                    </a:prstGeom>
                    <a:noFill/>
                    <a:effectLst/>
                  </p:spPr>
                  <p:style>
                    <a:lnRef idx="1">
                      <a:schemeClr val="accent1"/>
                    </a:lnRef>
                    <a:fillRef idx="3">
                      <a:schemeClr val="accent1"/>
                    </a:fillRef>
                    <a:effectRef idx="2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lIns="91440" tIns="91440" rIns="91440" bIns="91440" rtlCol="0" anchor="t" anchorCtr="0"/>
                    <a:lstStyle/>
                    <a:p>
                      <a:pPr algn="ctr">
                        <a:buNone/>
                      </a:pPr>
                      <a:endParaRPr lang="en-US" sz="1500" dirty="0" smtClean="0">
                        <a:solidFill>
                          <a:schemeClr val="tx1"/>
                        </a:solidFill>
                        <a:latin typeface="Courier New" pitchFamily="49" charset="0"/>
                        <a:cs typeface="Courier New" pitchFamily="49" charset="0"/>
                      </a:endParaRPr>
                    </a:p>
                  </p:txBody>
                </p:sp>
                <p:sp>
                  <p:nvSpPr>
                    <p:cNvPr id="113" name="Rectangle 112"/>
                    <p:cNvSpPr/>
                    <p:nvPr/>
                  </p:nvSpPr>
                  <p:spPr>
                    <a:xfrm>
                      <a:off x="7315200" y="4013200"/>
                      <a:ext cx="292100" cy="317500"/>
                    </a:xfrm>
                    <a:prstGeom prst="rect">
                      <a:avLst/>
                    </a:prstGeom>
                    <a:solidFill>
                      <a:schemeClr val="tx2">
                        <a:lumMod val="40000"/>
                        <a:lumOff val="60000"/>
                      </a:schemeClr>
                    </a:solidFill>
                    <a:effectLst/>
                  </p:spPr>
                  <p:style>
                    <a:lnRef idx="1">
                      <a:schemeClr val="accent1"/>
                    </a:lnRef>
                    <a:fillRef idx="3">
                      <a:schemeClr val="accent1"/>
                    </a:fillRef>
                    <a:effectRef idx="2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lIns="91440" tIns="91440" rIns="91440" bIns="91440" rtlCol="0" anchor="t" anchorCtr="0"/>
                    <a:lstStyle/>
                    <a:p>
                      <a:pPr algn="ctr">
                        <a:buNone/>
                      </a:pPr>
                      <a:endParaRPr lang="en-US" sz="1500" dirty="0" smtClean="0">
                        <a:solidFill>
                          <a:schemeClr val="tx1"/>
                        </a:solidFill>
                        <a:latin typeface="Courier New" pitchFamily="49" charset="0"/>
                        <a:cs typeface="Courier New" pitchFamily="49" charset="0"/>
                      </a:endParaRPr>
                    </a:p>
                  </p:txBody>
                </p:sp>
                <p:grpSp>
                  <p:nvGrpSpPr>
                    <p:cNvPr id="27" name="Group 150"/>
                    <p:cNvGrpSpPr/>
                    <p:nvPr/>
                  </p:nvGrpSpPr>
                  <p:grpSpPr>
                    <a:xfrm>
                      <a:off x="5562600" y="2743200"/>
                      <a:ext cx="2336800" cy="2540000"/>
                      <a:chOff x="5562600" y="2743200"/>
                      <a:chExt cx="2336800" cy="2540000"/>
                    </a:xfrm>
                  </p:grpSpPr>
                  <p:sp>
                    <p:nvSpPr>
                      <p:cNvPr id="86" name="Rectangle 85"/>
                      <p:cNvSpPr/>
                      <p:nvPr/>
                    </p:nvSpPr>
                    <p:spPr>
                      <a:xfrm>
                        <a:off x="6438900" y="3060700"/>
                        <a:ext cx="292100" cy="317500"/>
                      </a:xfrm>
                      <a:prstGeom prst="rect">
                        <a:avLst/>
                      </a:prstGeom>
                      <a:noFill/>
                      <a:effectLst/>
                    </p:spPr>
                    <p:style>
                      <a:lnRef idx="1">
                        <a:schemeClr val="accent1"/>
                      </a:lnRef>
                      <a:fillRef idx="3">
                        <a:schemeClr val="accent1"/>
                      </a:fillRef>
                      <a:effectRef idx="2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lIns="91440" tIns="91440" rIns="91440" bIns="91440" rtlCol="0" anchor="t" anchorCtr="0"/>
                      <a:lstStyle/>
                      <a:p>
                        <a:pPr algn="ctr">
                          <a:buNone/>
                        </a:pPr>
                        <a:endParaRPr lang="en-US" sz="1500" dirty="0" smtClean="0">
                          <a:solidFill>
                            <a:schemeClr val="tx1"/>
                          </a:solidFill>
                          <a:latin typeface="Courier New" pitchFamily="49" charset="0"/>
                          <a:cs typeface="Courier New" pitchFamily="49" charset="0"/>
                        </a:endParaRPr>
                      </a:p>
                    </p:txBody>
                  </p:sp>
                  <p:sp>
                    <p:nvSpPr>
                      <p:cNvPr id="93" name="Rectangle 92"/>
                      <p:cNvSpPr/>
                      <p:nvPr/>
                    </p:nvSpPr>
                    <p:spPr>
                      <a:xfrm>
                        <a:off x="6146800" y="3378200"/>
                        <a:ext cx="292100" cy="317500"/>
                      </a:xfrm>
                      <a:prstGeom prst="rect">
                        <a:avLst/>
                      </a:prstGeom>
                      <a:noFill/>
                      <a:effectLst/>
                    </p:spPr>
                    <p:style>
                      <a:lnRef idx="1">
                        <a:schemeClr val="accent1"/>
                      </a:lnRef>
                      <a:fillRef idx="3">
                        <a:schemeClr val="accent1"/>
                      </a:fillRef>
                      <a:effectRef idx="2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lIns="91440" tIns="91440" rIns="91440" bIns="91440" rtlCol="0" anchor="t" anchorCtr="0"/>
                      <a:lstStyle/>
                      <a:p>
                        <a:pPr algn="ctr">
                          <a:buNone/>
                        </a:pPr>
                        <a:endParaRPr lang="en-US" sz="1500" dirty="0" smtClean="0">
                          <a:solidFill>
                            <a:schemeClr val="tx1"/>
                          </a:solidFill>
                          <a:latin typeface="Courier New" pitchFamily="49" charset="0"/>
                          <a:cs typeface="Courier New" pitchFamily="49" charset="0"/>
                        </a:endParaRPr>
                      </a:p>
                    </p:txBody>
                  </p:sp>
                  <p:grpSp>
                    <p:nvGrpSpPr>
                      <p:cNvPr id="29" name="Group 149"/>
                      <p:cNvGrpSpPr/>
                      <p:nvPr/>
                    </p:nvGrpSpPr>
                    <p:grpSpPr>
                      <a:xfrm>
                        <a:off x="5562600" y="2743200"/>
                        <a:ext cx="2336800" cy="2540000"/>
                        <a:chOff x="5562600" y="2743200"/>
                        <a:chExt cx="2336800" cy="2540000"/>
                      </a:xfrm>
                    </p:grpSpPr>
                    <p:grpSp>
                      <p:nvGrpSpPr>
                        <p:cNvPr id="30" name="Group 148"/>
                        <p:cNvGrpSpPr/>
                        <p:nvPr/>
                      </p:nvGrpSpPr>
                      <p:grpSpPr>
                        <a:xfrm>
                          <a:off x="6731000" y="3378200"/>
                          <a:ext cx="1168400" cy="1270000"/>
                          <a:chOff x="6731000" y="3378200"/>
                          <a:chExt cx="1168400" cy="1270000"/>
                        </a:xfrm>
                      </p:grpSpPr>
                      <p:sp>
                        <p:nvSpPr>
                          <p:cNvPr id="95" name="Rectangle 94"/>
                          <p:cNvSpPr/>
                          <p:nvPr/>
                        </p:nvSpPr>
                        <p:spPr>
                          <a:xfrm>
                            <a:off x="6731000" y="337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21" name="Rectangle 120"/>
                          <p:cNvSpPr/>
                          <p:nvPr/>
                        </p:nvSpPr>
                        <p:spPr>
                          <a:xfrm>
                            <a:off x="7315200" y="433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22" name="Rectangle 121"/>
                          <p:cNvSpPr/>
                          <p:nvPr/>
                        </p:nvSpPr>
                        <p:spPr>
                          <a:xfrm>
                            <a:off x="7607300" y="433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</p:grpSp>
                    <p:grpSp>
                      <p:nvGrpSpPr>
                        <p:cNvPr id="31" name="Group 146"/>
                        <p:cNvGrpSpPr/>
                        <p:nvPr/>
                      </p:nvGrpSpPr>
                      <p:grpSpPr>
                        <a:xfrm>
                          <a:off x="5562600" y="2743200"/>
                          <a:ext cx="2336800" cy="2540000"/>
                          <a:chOff x="5562600" y="2743200"/>
                          <a:chExt cx="2336800" cy="2540000"/>
                        </a:xfrm>
                      </p:grpSpPr>
                      <p:sp>
                        <p:nvSpPr>
                          <p:cNvPr id="75" name="Rectangle 74"/>
                          <p:cNvSpPr/>
                          <p:nvPr/>
                        </p:nvSpPr>
                        <p:spPr>
                          <a:xfrm>
                            <a:off x="5562600" y="274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76" name="Rectangle 75"/>
                          <p:cNvSpPr/>
                          <p:nvPr/>
                        </p:nvSpPr>
                        <p:spPr>
                          <a:xfrm>
                            <a:off x="5854700" y="2743200"/>
                            <a:ext cx="292100" cy="317500"/>
                          </a:xfrm>
                          <a:prstGeom prst="rect">
                            <a:avLst/>
                          </a:prstGeom>
                          <a:solidFill>
                            <a:schemeClr val="tx2">
                              <a:lumMod val="40000"/>
                              <a:lumOff val="60000"/>
                            </a:schemeClr>
                          </a:solidFill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77" name="Rectangle 76"/>
                          <p:cNvSpPr/>
                          <p:nvPr/>
                        </p:nvSpPr>
                        <p:spPr>
                          <a:xfrm>
                            <a:off x="6146800" y="274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78" name="Rectangle 77"/>
                          <p:cNvSpPr/>
                          <p:nvPr/>
                        </p:nvSpPr>
                        <p:spPr>
                          <a:xfrm>
                            <a:off x="6438900" y="274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79" name="Rectangle 78"/>
                          <p:cNvSpPr/>
                          <p:nvPr/>
                        </p:nvSpPr>
                        <p:spPr>
                          <a:xfrm>
                            <a:off x="6731000" y="274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80" name="Rectangle 79"/>
                          <p:cNvSpPr/>
                          <p:nvPr/>
                        </p:nvSpPr>
                        <p:spPr>
                          <a:xfrm>
                            <a:off x="7023100" y="274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81" name="Rectangle 80"/>
                          <p:cNvSpPr/>
                          <p:nvPr/>
                        </p:nvSpPr>
                        <p:spPr>
                          <a:xfrm>
                            <a:off x="7315200" y="274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82" name="Rectangle 81"/>
                          <p:cNvSpPr/>
                          <p:nvPr/>
                        </p:nvSpPr>
                        <p:spPr>
                          <a:xfrm>
                            <a:off x="7607300" y="274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83" name="Rectangle 82"/>
                          <p:cNvSpPr/>
                          <p:nvPr/>
                        </p:nvSpPr>
                        <p:spPr>
                          <a:xfrm>
                            <a:off x="5562600" y="306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84" name="Rectangle 83"/>
                          <p:cNvSpPr/>
                          <p:nvPr/>
                        </p:nvSpPr>
                        <p:spPr>
                          <a:xfrm>
                            <a:off x="5854700" y="306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85" name="Rectangle 84"/>
                          <p:cNvSpPr/>
                          <p:nvPr/>
                        </p:nvSpPr>
                        <p:spPr>
                          <a:xfrm>
                            <a:off x="6146800" y="306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87" name="Rectangle 86"/>
                          <p:cNvSpPr/>
                          <p:nvPr/>
                        </p:nvSpPr>
                        <p:spPr>
                          <a:xfrm>
                            <a:off x="6731000" y="3060700"/>
                            <a:ext cx="292100" cy="317500"/>
                          </a:xfrm>
                          <a:prstGeom prst="rect">
                            <a:avLst/>
                          </a:prstGeom>
                          <a:solidFill>
                            <a:schemeClr val="accent1">
                              <a:lumMod val="60000"/>
                              <a:lumOff val="40000"/>
                            </a:schemeClr>
                          </a:solidFill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88" name="Rectangle 87"/>
                          <p:cNvSpPr/>
                          <p:nvPr/>
                        </p:nvSpPr>
                        <p:spPr>
                          <a:xfrm>
                            <a:off x="7023100" y="306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89" name="Rectangle 88"/>
                          <p:cNvSpPr/>
                          <p:nvPr/>
                        </p:nvSpPr>
                        <p:spPr>
                          <a:xfrm>
                            <a:off x="7315200" y="306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90" name="Rectangle 89"/>
                          <p:cNvSpPr/>
                          <p:nvPr/>
                        </p:nvSpPr>
                        <p:spPr>
                          <a:xfrm>
                            <a:off x="7607300" y="306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91" name="Rectangle 90"/>
                          <p:cNvSpPr/>
                          <p:nvPr/>
                        </p:nvSpPr>
                        <p:spPr>
                          <a:xfrm>
                            <a:off x="5562600" y="337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92" name="Rectangle 91"/>
                          <p:cNvSpPr/>
                          <p:nvPr/>
                        </p:nvSpPr>
                        <p:spPr>
                          <a:xfrm>
                            <a:off x="5854700" y="337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94" name="Rectangle 93"/>
                          <p:cNvSpPr/>
                          <p:nvPr/>
                        </p:nvSpPr>
                        <p:spPr>
                          <a:xfrm>
                            <a:off x="6438900" y="337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96" name="Rectangle 95"/>
                          <p:cNvSpPr/>
                          <p:nvPr/>
                        </p:nvSpPr>
                        <p:spPr>
                          <a:xfrm>
                            <a:off x="7023100" y="337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97" name="Rectangle 96"/>
                          <p:cNvSpPr/>
                          <p:nvPr/>
                        </p:nvSpPr>
                        <p:spPr>
                          <a:xfrm>
                            <a:off x="7315200" y="337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98" name="Rectangle 97"/>
                          <p:cNvSpPr/>
                          <p:nvPr/>
                        </p:nvSpPr>
                        <p:spPr>
                          <a:xfrm>
                            <a:off x="7607300" y="337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99" name="Rectangle 98"/>
                          <p:cNvSpPr/>
                          <p:nvPr/>
                        </p:nvSpPr>
                        <p:spPr>
                          <a:xfrm>
                            <a:off x="5562600" y="369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01" name="Rectangle 100"/>
                          <p:cNvSpPr/>
                          <p:nvPr/>
                        </p:nvSpPr>
                        <p:spPr>
                          <a:xfrm>
                            <a:off x="6146800" y="369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03" name="Rectangle 102"/>
                          <p:cNvSpPr/>
                          <p:nvPr/>
                        </p:nvSpPr>
                        <p:spPr>
                          <a:xfrm>
                            <a:off x="6731000" y="369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05" name="Rectangle 104"/>
                          <p:cNvSpPr/>
                          <p:nvPr/>
                        </p:nvSpPr>
                        <p:spPr>
                          <a:xfrm>
                            <a:off x="7315200" y="369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06" name="Rectangle 105"/>
                          <p:cNvSpPr/>
                          <p:nvPr/>
                        </p:nvSpPr>
                        <p:spPr>
                          <a:xfrm>
                            <a:off x="7607300" y="369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07" name="Rectangle 106"/>
                          <p:cNvSpPr/>
                          <p:nvPr/>
                        </p:nvSpPr>
                        <p:spPr>
                          <a:xfrm>
                            <a:off x="5562600" y="401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08" name="Rectangle 107"/>
                          <p:cNvSpPr/>
                          <p:nvPr/>
                        </p:nvSpPr>
                        <p:spPr>
                          <a:xfrm>
                            <a:off x="5854700" y="401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10" name="Rectangle 109"/>
                          <p:cNvSpPr/>
                          <p:nvPr/>
                        </p:nvSpPr>
                        <p:spPr>
                          <a:xfrm>
                            <a:off x="6438900" y="401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12" name="Rectangle 111"/>
                          <p:cNvSpPr/>
                          <p:nvPr/>
                        </p:nvSpPr>
                        <p:spPr>
                          <a:xfrm>
                            <a:off x="7023100" y="401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14" name="Rectangle 113"/>
                          <p:cNvSpPr/>
                          <p:nvPr/>
                        </p:nvSpPr>
                        <p:spPr>
                          <a:xfrm>
                            <a:off x="7607300" y="401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15" name="Rectangle 114"/>
                          <p:cNvSpPr/>
                          <p:nvPr/>
                        </p:nvSpPr>
                        <p:spPr>
                          <a:xfrm>
                            <a:off x="5562600" y="433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16" name="Rectangle 115"/>
                          <p:cNvSpPr/>
                          <p:nvPr/>
                        </p:nvSpPr>
                        <p:spPr>
                          <a:xfrm>
                            <a:off x="5854700" y="433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17" name="Rectangle 116"/>
                          <p:cNvSpPr/>
                          <p:nvPr/>
                        </p:nvSpPr>
                        <p:spPr>
                          <a:xfrm>
                            <a:off x="6146800" y="4330700"/>
                            <a:ext cx="292100" cy="317500"/>
                          </a:xfrm>
                          <a:prstGeom prst="rect">
                            <a:avLst/>
                          </a:prstGeom>
                          <a:solidFill>
                            <a:schemeClr val="tx2">
                              <a:lumMod val="40000"/>
                              <a:lumOff val="60000"/>
                            </a:schemeClr>
                          </a:solidFill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19" name="Rectangle 118"/>
                          <p:cNvSpPr/>
                          <p:nvPr/>
                        </p:nvSpPr>
                        <p:spPr>
                          <a:xfrm>
                            <a:off x="6731000" y="433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23" name="Rectangle 122"/>
                          <p:cNvSpPr/>
                          <p:nvPr/>
                        </p:nvSpPr>
                        <p:spPr>
                          <a:xfrm>
                            <a:off x="5562600" y="4648200"/>
                            <a:ext cx="292100" cy="317500"/>
                          </a:xfrm>
                          <a:prstGeom prst="rect">
                            <a:avLst/>
                          </a:prstGeom>
                          <a:solidFill>
                            <a:schemeClr val="tx2">
                              <a:lumMod val="40000"/>
                              <a:lumOff val="60000"/>
                            </a:schemeClr>
                          </a:solidFill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26" name="Rectangle 125"/>
                          <p:cNvSpPr/>
                          <p:nvPr/>
                        </p:nvSpPr>
                        <p:spPr>
                          <a:xfrm>
                            <a:off x="6438900" y="464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28" name="Rectangle 127"/>
                          <p:cNvSpPr/>
                          <p:nvPr/>
                        </p:nvSpPr>
                        <p:spPr>
                          <a:xfrm>
                            <a:off x="7023100" y="464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29" name="Rectangle 128"/>
                          <p:cNvSpPr/>
                          <p:nvPr/>
                        </p:nvSpPr>
                        <p:spPr>
                          <a:xfrm>
                            <a:off x="7315200" y="464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30" name="Rectangle 129"/>
                          <p:cNvSpPr/>
                          <p:nvPr/>
                        </p:nvSpPr>
                        <p:spPr>
                          <a:xfrm>
                            <a:off x="7607300" y="464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31" name="Rectangle 130"/>
                          <p:cNvSpPr/>
                          <p:nvPr/>
                        </p:nvSpPr>
                        <p:spPr>
                          <a:xfrm>
                            <a:off x="5562600" y="496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32" name="Rectangle 131"/>
                          <p:cNvSpPr/>
                          <p:nvPr/>
                        </p:nvSpPr>
                        <p:spPr>
                          <a:xfrm>
                            <a:off x="5854700" y="496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33" name="Rectangle 132"/>
                          <p:cNvSpPr/>
                          <p:nvPr/>
                        </p:nvSpPr>
                        <p:spPr>
                          <a:xfrm>
                            <a:off x="6146800" y="496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34" name="Rectangle 133"/>
                          <p:cNvSpPr/>
                          <p:nvPr/>
                        </p:nvSpPr>
                        <p:spPr>
                          <a:xfrm>
                            <a:off x="6438900" y="496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35" name="Rectangle 134"/>
                          <p:cNvSpPr/>
                          <p:nvPr/>
                        </p:nvSpPr>
                        <p:spPr>
                          <a:xfrm>
                            <a:off x="6731000" y="496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36" name="Rectangle 135"/>
                          <p:cNvSpPr/>
                          <p:nvPr/>
                        </p:nvSpPr>
                        <p:spPr>
                          <a:xfrm>
                            <a:off x="7023100" y="4965700"/>
                            <a:ext cx="292100" cy="317500"/>
                          </a:xfrm>
                          <a:prstGeom prst="rect">
                            <a:avLst/>
                          </a:prstGeom>
                          <a:solidFill>
                            <a:schemeClr val="tx2">
                              <a:lumMod val="40000"/>
                              <a:lumOff val="60000"/>
                            </a:schemeClr>
                          </a:solidFill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37" name="Rectangle 136"/>
                          <p:cNvSpPr/>
                          <p:nvPr/>
                        </p:nvSpPr>
                        <p:spPr>
                          <a:xfrm>
                            <a:off x="7315200" y="496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38" name="Rectangle 137"/>
                          <p:cNvSpPr/>
                          <p:nvPr/>
                        </p:nvSpPr>
                        <p:spPr>
                          <a:xfrm>
                            <a:off x="7607300" y="496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</p:grpSp>
                  </p:grpSp>
                </p:grpSp>
              </p:grpSp>
            </p:grpSp>
          </p:grpSp>
        </p:grpSp>
        <p:sp>
          <p:nvSpPr>
            <p:cNvPr id="141" name="Rectangle 140"/>
            <p:cNvSpPr/>
            <p:nvPr/>
          </p:nvSpPr>
          <p:spPr>
            <a:xfrm>
              <a:off x="6146800" y="4064000"/>
              <a:ext cx="292100" cy="317500"/>
            </a:xfrm>
            <a:prstGeom prst="rect">
              <a:avLst/>
            </a:prstGeom>
            <a:solidFill>
              <a:schemeClr val="bg1"/>
            </a:solidFill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t" anchorCtr="0"/>
            <a:lstStyle/>
            <a:p>
              <a:pPr algn="ctr"/>
              <a:endPara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endParaRPr>
            </a:p>
          </p:txBody>
        </p:sp>
      </p:grpSp>
      <p:grpSp>
        <p:nvGrpSpPr>
          <p:cNvPr id="32" name="Group 40"/>
          <p:cNvGrpSpPr/>
          <p:nvPr/>
        </p:nvGrpSpPr>
        <p:grpSpPr>
          <a:xfrm>
            <a:off x="3220356" y="3448050"/>
            <a:ext cx="685800" cy="342900"/>
            <a:chOff x="2743200" y="3015343"/>
            <a:chExt cx="685800" cy="342900"/>
          </a:xfrm>
        </p:grpSpPr>
        <p:sp>
          <p:nvSpPr>
            <p:cNvPr id="147" name="Rectangle 146"/>
            <p:cNvSpPr/>
            <p:nvPr/>
          </p:nvSpPr>
          <p:spPr>
            <a:xfrm>
              <a:off x="3048000" y="3015343"/>
              <a:ext cx="381000" cy="342900"/>
            </a:xfrm>
            <a:prstGeom prst="rect">
              <a:avLst/>
            </a:prstGeom>
            <a:solidFill>
              <a:srgbClr val="92D05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ctr" anchorCtr="0"/>
            <a:lstStyle/>
            <a:p>
              <a:pPr algn="ctr">
                <a:buNone/>
              </a:pPr>
              <a:endParaRPr lang="en-US" sz="1500" b="1" dirty="0" smtClean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endParaRPr>
            </a:p>
          </p:txBody>
        </p:sp>
        <p:cxnSp>
          <p:nvCxnSpPr>
            <p:cNvPr id="149" name="Straight Arrow Connector 148"/>
            <p:cNvCxnSpPr/>
            <p:nvPr/>
          </p:nvCxnSpPr>
          <p:spPr>
            <a:xfrm>
              <a:off x="2743200" y="3117850"/>
              <a:ext cx="311150" cy="1588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0" name="Straight Arrow Connector 149"/>
            <p:cNvCxnSpPr/>
            <p:nvPr/>
          </p:nvCxnSpPr>
          <p:spPr>
            <a:xfrm rot="10800000">
              <a:off x="2743200" y="3257551"/>
              <a:ext cx="304800" cy="681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45" name="Straight Arrow Connector 144"/>
          <p:cNvCxnSpPr>
            <a:stCxn id="147" idx="3"/>
            <a:endCxn id="87" idx="1"/>
          </p:cNvCxnSpPr>
          <p:nvPr/>
        </p:nvCxnSpPr>
        <p:spPr>
          <a:xfrm flipV="1">
            <a:off x="3906156" y="3224893"/>
            <a:ext cx="2824844" cy="394607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xmlns="" val="11608306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Reading Block Into Buffer Cache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990600"/>
            <a:ext cx="8239125" cy="5181600"/>
          </a:xfrm>
        </p:spPr>
        <p:txBody>
          <a:bodyPr>
            <a:normAutofit/>
          </a:bodyPr>
          <a:lstStyle/>
          <a:p>
            <a:r>
              <a:rPr lang="en-US" sz="2000" dirty="0" smtClean="0"/>
              <a:t>Release the latch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354ABE3-2555-AC48-921D-BBEF8BC4B0C9}" type="slidenum">
              <a:rPr lang="en-US" smtClean="0"/>
              <a:pPr/>
              <a:t>55</a:t>
            </a:fld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559707" y="1839686"/>
            <a:ext cx="990600" cy="636814"/>
          </a:xfrm>
          <a:prstGeom prst="rect">
            <a:avLst/>
          </a:prstGeom>
          <a:solidFill>
            <a:schemeClr val="bg1"/>
          </a:solidFill>
          <a:ln w="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40" tIns="91440" rIns="91440" bIns="91440" rtlCol="0" anchor="t" anchorCtr="0"/>
          <a:lstStyle/>
          <a:p>
            <a:pPr algn="ctr">
              <a:buNone/>
            </a:pPr>
            <a:r>
              <a:rPr lang="en-US" sz="1500" b="1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Latches</a:t>
            </a:r>
          </a:p>
        </p:txBody>
      </p:sp>
      <p:sp>
        <p:nvSpPr>
          <p:cNvPr id="8" name="Rectangle 7"/>
          <p:cNvSpPr/>
          <p:nvPr/>
        </p:nvSpPr>
        <p:spPr>
          <a:xfrm>
            <a:off x="1659164" y="1839686"/>
            <a:ext cx="990600" cy="636814"/>
          </a:xfrm>
          <a:prstGeom prst="rect">
            <a:avLst/>
          </a:prstGeom>
          <a:solidFill>
            <a:schemeClr val="bg1"/>
          </a:solidFill>
          <a:ln w="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40" tIns="91440" rIns="91440" bIns="91440" rtlCol="0" anchor="t" anchorCtr="0"/>
          <a:lstStyle/>
          <a:p>
            <a:pPr algn="ctr">
              <a:buNone/>
            </a:pPr>
            <a:r>
              <a:rPr lang="en-US" sz="1500" b="1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Hash Buckets</a:t>
            </a:r>
          </a:p>
        </p:txBody>
      </p:sp>
      <p:grpSp>
        <p:nvGrpSpPr>
          <p:cNvPr id="12" name="Group 155"/>
          <p:cNvGrpSpPr/>
          <p:nvPr/>
        </p:nvGrpSpPr>
        <p:grpSpPr>
          <a:xfrm>
            <a:off x="635907" y="2667000"/>
            <a:ext cx="2013857" cy="3048000"/>
            <a:chOff x="838200" y="2667000"/>
            <a:chExt cx="2013857" cy="3048000"/>
          </a:xfrm>
        </p:grpSpPr>
        <p:sp>
          <p:nvSpPr>
            <p:cNvPr id="5" name="Oval 4"/>
            <p:cNvSpPr/>
            <p:nvPr/>
          </p:nvSpPr>
          <p:spPr>
            <a:xfrm>
              <a:off x="838200" y="3886200"/>
              <a:ext cx="838200" cy="609600"/>
            </a:xfrm>
            <a:prstGeom prst="ellipse">
              <a:avLst/>
            </a:prstGeom>
            <a:solidFill>
              <a:srgbClr val="FFFF99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t" anchorCtr="0"/>
            <a:lstStyle/>
            <a:p>
              <a:pPr algn="ctr">
                <a:buNone/>
              </a:pPr>
              <a:r>
                <a:rPr lang="en-US" sz="1500" dirty="0" smtClean="0">
                  <a:solidFill>
                    <a:schemeClr val="tx1"/>
                  </a:solidFill>
                  <a:latin typeface="Courier New" pitchFamily="49" charset="0"/>
                  <a:cs typeface="Courier New" pitchFamily="49" charset="0"/>
                </a:rPr>
                <a:t>L 1</a:t>
              </a:r>
            </a:p>
          </p:txBody>
        </p:sp>
        <p:sp>
          <p:nvSpPr>
            <p:cNvPr id="6" name="Rectangle 5"/>
            <p:cNvSpPr/>
            <p:nvPr/>
          </p:nvSpPr>
          <p:spPr>
            <a:xfrm>
              <a:off x="1981200" y="2667000"/>
              <a:ext cx="762000" cy="533400"/>
            </a:xfrm>
            <a:prstGeom prst="rect">
              <a:avLst/>
            </a:prstGeom>
            <a:solidFill>
              <a:srgbClr val="FFFF99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ctr" anchorCtr="0"/>
            <a:lstStyle/>
            <a:p>
              <a:pPr algn="ctr">
                <a:buNone/>
              </a:pPr>
              <a:r>
                <a:rPr lang="en-US" sz="1500" dirty="0" smtClean="0">
                  <a:solidFill>
                    <a:schemeClr val="tx1"/>
                  </a:solidFill>
                  <a:latin typeface="Courier New" pitchFamily="49" charset="0"/>
                  <a:cs typeface="Courier New" pitchFamily="49" charset="0"/>
                </a:rPr>
                <a:t>HB 1</a:t>
              </a:r>
            </a:p>
          </p:txBody>
        </p:sp>
        <p:sp>
          <p:nvSpPr>
            <p:cNvPr id="9" name="Rectangle 8"/>
            <p:cNvSpPr/>
            <p:nvPr/>
          </p:nvSpPr>
          <p:spPr>
            <a:xfrm>
              <a:off x="1981200" y="3352800"/>
              <a:ext cx="762000" cy="533400"/>
            </a:xfrm>
            <a:prstGeom prst="rect">
              <a:avLst/>
            </a:prstGeom>
            <a:solidFill>
              <a:srgbClr val="FFFF99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ctr" anchorCtr="0"/>
            <a:lstStyle/>
            <a:p>
              <a:pPr algn="ctr">
                <a:buNone/>
              </a:pPr>
              <a:r>
                <a:rPr lang="en-US" sz="1500" dirty="0" smtClean="0">
                  <a:solidFill>
                    <a:schemeClr val="tx1"/>
                  </a:solidFill>
                  <a:latin typeface="Courier New" pitchFamily="49" charset="0"/>
                  <a:cs typeface="Courier New" pitchFamily="49" charset="0"/>
                </a:rPr>
                <a:t>HB 2</a:t>
              </a:r>
            </a:p>
          </p:txBody>
        </p:sp>
        <p:sp>
          <p:nvSpPr>
            <p:cNvPr id="10" name="Rectangle 9"/>
            <p:cNvSpPr/>
            <p:nvPr/>
          </p:nvSpPr>
          <p:spPr>
            <a:xfrm>
              <a:off x="1981200" y="4495800"/>
              <a:ext cx="762000" cy="533400"/>
            </a:xfrm>
            <a:prstGeom prst="rect">
              <a:avLst/>
            </a:prstGeom>
            <a:solidFill>
              <a:srgbClr val="FFFF99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ctr" anchorCtr="0"/>
            <a:lstStyle/>
            <a:p>
              <a:pPr algn="ctr">
                <a:buNone/>
              </a:pPr>
              <a:r>
                <a:rPr lang="en-US" sz="1500" dirty="0" smtClean="0">
                  <a:solidFill>
                    <a:schemeClr val="tx1"/>
                  </a:solidFill>
                  <a:latin typeface="Courier New" pitchFamily="49" charset="0"/>
                  <a:cs typeface="Courier New" pitchFamily="49" charset="0"/>
                </a:rPr>
                <a:t>HB 31</a:t>
              </a:r>
            </a:p>
          </p:txBody>
        </p:sp>
        <p:sp>
          <p:nvSpPr>
            <p:cNvPr id="11" name="Rectangle 10"/>
            <p:cNvSpPr/>
            <p:nvPr/>
          </p:nvSpPr>
          <p:spPr>
            <a:xfrm>
              <a:off x="1981200" y="5181600"/>
              <a:ext cx="762000" cy="533400"/>
            </a:xfrm>
            <a:prstGeom prst="rect">
              <a:avLst/>
            </a:prstGeom>
            <a:solidFill>
              <a:srgbClr val="FFFF99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ctr" anchorCtr="0"/>
            <a:lstStyle/>
            <a:p>
              <a:pPr algn="ctr">
                <a:buNone/>
              </a:pPr>
              <a:r>
                <a:rPr lang="en-US" sz="1500" dirty="0" smtClean="0">
                  <a:solidFill>
                    <a:schemeClr val="tx1"/>
                  </a:solidFill>
                  <a:latin typeface="Courier New" pitchFamily="49" charset="0"/>
                  <a:cs typeface="Courier New" pitchFamily="49" charset="0"/>
                </a:rPr>
                <a:t>HB 32</a:t>
              </a:r>
            </a:p>
          </p:txBody>
        </p:sp>
        <p:sp>
          <p:nvSpPr>
            <p:cNvPr id="14" name="Rectangle 13"/>
            <p:cNvSpPr/>
            <p:nvPr/>
          </p:nvSpPr>
          <p:spPr>
            <a:xfrm>
              <a:off x="1861457" y="3989614"/>
              <a:ext cx="990600" cy="391886"/>
            </a:xfrm>
            <a:prstGeom prst="rect">
              <a:avLst/>
            </a:prstGeom>
            <a:solidFill>
              <a:schemeClr val="bg1"/>
            </a:solidFill>
            <a:ln w="0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t" anchorCtr="0"/>
            <a:lstStyle/>
            <a:p>
              <a:pPr algn="ctr">
                <a:buNone/>
              </a:pPr>
              <a:r>
                <a:rPr lang="en-US" sz="1500" b="1" dirty="0" smtClean="0">
                  <a:solidFill>
                    <a:schemeClr val="tx1"/>
                  </a:solidFill>
                  <a:latin typeface="Courier New" pitchFamily="49" charset="0"/>
                  <a:cs typeface="Courier New" pitchFamily="49" charset="0"/>
                </a:rPr>
                <a:t>. . .</a:t>
              </a:r>
            </a:p>
          </p:txBody>
        </p:sp>
        <p:cxnSp>
          <p:nvCxnSpPr>
            <p:cNvPr id="22" name="Straight Connector 21"/>
            <p:cNvCxnSpPr>
              <a:stCxn id="5" idx="6"/>
              <a:endCxn id="6" idx="1"/>
            </p:cNvCxnSpPr>
            <p:nvPr/>
          </p:nvCxnSpPr>
          <p:spPr>
            <a:xfrm flipV="1">
              <a:off x="1676400" y="2933700"/>
              <a:ext cx="304800" cy="1257300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>
              <a:endCxn id="9" idx="1"/>
            </p:cNvCxnSpPr>
            <p:nvPr/>
          </p:nvCxnSpPr>
          <p:spPr>
            <a:xfrm rot="5400000" flipH="1" flipV="1">
              <a:off x="1543050" y="3752850"/>
              <a:ext cx="571500" cy="304800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/>
            <p:cNvCxnSpPr>
              <a:stCxn id="5" idx="6"/>
              <a:endCxn id="10" idx="1"/>
            </p:cNvCxnSpPr>
            <p:nvPr/>
          </p:nvCxnSpPr>
          <p:spPr>
            <a:xfrm>
              <a:off x="1676400" y="4191000"/>
              <a:ext cx="304800" cy="571500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/>
            <p:cNvCxnSpPr>
              <a:stCxn id="5" idx="6"/>
              <a:endCxn id="11" idx="1"/>
            </p:cNvCxnSpPr>
            <p:nvPr/>
          </p:nvCxnSpPr>
          <p:spPr>
            <a:xfrm>
              <a:off x="1676400" y="4191000"/>
              <a:ext cx="304800" cy="1257300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3" name="Group 39"/>
          <p:cNvGrpSpPr/>
          <p:nvPr/>
        </p:nvGrpSpPr>
        <p:grpSpPr>
          <a:xfrm>
            <a:off x="2540907" y="2748643"/>
            <a:ext cx="685800" cy="342900"/>
            <a:chOff x="2743200" y="3015343"/>
            <a:chExt cx="685800" cy="342900"/>
          </a:xfrm>
        </p:grpSpPr>
        <p:sp>
          <p:nvSpPr>
            <p:cNvPr id="15" name="Rectangle 14"/>
            <p:cNvSpPr/>
            <p:nvPr/>
          </p:nvSpPr>
          <p:spPr>
            <a:xfrm>
              <a:off x="3048000" y="3015343"/>
              <a:ext cx="381000" cy="342900"/>
            </a:xfrm>
            <a:prstGeom prst="rect">
              <a:avLst/>
            </a:prstGeom>
            <a:solidFill>
              <a:srgbClr val="92D05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t" anchorCtr="0"/>
            <a:lstStyle/>
            <a:p>
              <a:pPr algn="ctr">
                <a:buNone/>
              </a:pPr>
              <a:endPara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endParaRPr>
            </a:p>
          </p:txBody>
        </p:sp>
        <p:cxnSp>
          <p:nvCxnSpPr>
            <p:cNvPr id="34" name="Straight Arrow Connector 33"/>
            <p:cNvCxnSpPr/>
            <p:nvPr/>
          </p:nvCxnSpPr>
          <p:spPr>
            <a:xfrm>
              <a:off x="2743200" y="3117850"/>
              <a:ext cx="311150" cy="1588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Arrow Connector 37"/>
            <p:cNvCxnSpPr/>
            <p:nvPr/>
          </p:nvCxnSpPr>
          <p:spPr>
            <a:xfrm rot="10800000">
              <a:off x="2743200" y="3257551"/>
              <a:ext cx="304800" cy="681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6" name="Group 40"/>
          <p:cNvGrpSpPr/>
          <p:nvPr/>
        </p:nvGrpSpPr>
        <p:grpSpPr>
          <a:xfrm>
            <a:off x="2534556" y="3448050"/>
            <a:ext cx="685800" cy="342900"/>
            <a:chOff x="2743200" y="3015343"/>
            <a:chExt cx="685800" cy="342900"/>
          </a:xfrm>
        </p:grpSpPr>
        <p:sp>
          <p:nvSpPr>
            <p:cNvPr id="42" name="Rectangle 41"/>
            <p:cNvSpPr/>
            <p:nvPr/>
          </p:nvSpPr>
          <p:spPr>
            <a:xfrm>
              <a:off x="3048000" y="3015343"/>
              <a:ext cx="381000" cy="342900"/>
            </a:xfrm>
            <a:prstGeom prst="rect">
              <a:avLst/>
            </a:prstGeom>
            <a:solidFill>
              <a:schemeClr val="accent3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t" anchorCtr="0"/>
            <a:lstStyle/>
            <a:p>
              <a:pPr algn="ctr">
                <a:buNone/>
              </a:pPr>
              <a:endPara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endParaRPr>
            </a:p>
          </p:txBody>
        </p:sp>
        <p:cxnSp>
          <p:nvCxnSpPr>
            <p:cNvPr id="43" name="Straight Arrow Connector 42"/>
            <p:cNvCxnSpPr/>
            <p:nvPr/>
          </p:nvCxnSpPr>
          <p:spPr>
            <a:xfrm>
              <a:off x="2743200" y="3117850"/>
              <a:ext cx="311150" cy="1588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Arrow Connector 43"/>
            <p:cNvCxnSpPr/>
            <p:nvPr/>
          </p:nvCxnSpPr>
          <p:spPr>
            <a:xfrm rot="10800000">
              <a:off x="2743200" y="3257551"/>
              <a:ext cx="304800" cy="681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7" name="Group 44"/>
          <p:cNvGrpSpPr/>
          <p:nvPr/>
        </p:nvGrpSpPr>
        <p:grpSpPr>
          <a:xfrm>
            <a:off x="2540907" y="4591050"/>
            <a:ext cx="685800" cy="342900"/>
            <a:chOff x="2743200" y="3015343"/>
            <a:chExt cx="685800" cy="342900"/>
          </a:xfrm>
        </p:grpSpPr>
        <p:sp>
          <p:nvSpPr>
            <p:cNvPr id="46" name="Rectangle 45"/>
            <p:cNvSpPr/>
            <p:nvPr/>
          </p:nvSpPr>
          <p:spPr>
            <a:xfrm>
              <a:off x="3048000" y="3015343"/>
              <a:ext cx="381000" cy="342900"/>
            </a:xfrm>
            <a:prstGeom prst="rect">
              <a:avLst/>
            </a:prstGeom>
            <a:solidFill>
              <a:srgbClr val="92D05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t" anchorCtr="0"/>
            <a:lstStyle/>
            <a:p>
              <a:pPr algn="ctr">
                <a:buNone/>
              </a:pPr>
              <a:endPara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endParaRPr>
            </a:p>
          </p:txBody>
        </p:sp>
        <p:cxnSp>
          <p:nvCxnSpPr>
            <p:cNvPr id="47" name="Straight Arrow Connector 46"/>
            <p:cNvCxnSpPr/>
            <p:nvPr/>
          </p:nvCxnSpPr>
          <p:spPr>
            <a:xfrm>
              <a:off x="2743200" y="3117850"/>
              <a:ext cx="311150" cy="1588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Arrow Connector 47"/>
            <p:cNvCxnSpPr/>
            <p:nvPr/>
          </p:nvCxnSpPr>
          <p:spPr>
            <a:xfrm rot="10800000">
              <a:off x="2743200" y="3257551"/>
              <a:ext cx="304800" cy="681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8" name="Group 48"/>
          <p:cNvGrpSpPr/>
          <p:nvPr/>
        </p:nvGrpSpPr>
        <p:grpSpPr>
          <a:xfrm>
            <a:off x="2540907" y="5276850"/>
            <a:ext cx="685800" cy="342900"/>
            <a:chOff x="2743200" y="3015343"/>
            <a:chExt cx="685800" cy="342900"/>
          </a:xfrm>
        </p:grpSpPr>
        <p:sp>
          <p:nvSpPr>
            <p:cNvPr id="50" name="Rectangle 49"/>
            <p:cNvSpPr/>
            <p:nvPr/>
          </p:nvSpPr>
          <p:spPr>
            <a:xfrm>
              <a:off x="3048000" y="3015343"/>
              <a:ext cx="381000" cy="342900"/>
            </a:xfrm>
            <a:prstGeom prst="rect">
              <a:avLst/>
            </a:prstGeom>
            <a:solidFill>
              <a:srgbClr val="92D05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t" anchorCtr="0"/>
            <a:lstStyle/>
            <a:p>
              <a:pPr algn="ctr">
                <a:buNone/>
              </a:pPr>
              <a:endPara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endParaRPr>
            </a:p>
          </p:txBody>
        </p:sp>
        <p:cxnSp>
          <p:nvCxnSpPr>
            <p:cNvPr id="51" name="Straight Arrow Connector 50"/>
            <p:cNvCxnSpPr/>
            <p:nvPr/>
          </p:nvCxnSpPr>
          <p:spPr>
            <a:xfrm>
              <a:off x="2743200" y="3117850"/>
              <a:ext cx="311150" cy="1588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Arrow Connector 51"/>
            <p:cNvCxnSpPr/>
            <p:nvPr/>
          </p:nvCxnSpPr>
          <p:spPr>
            <a:xfrm rot="10800000">
              <a:off x="2743200" y="3257551"/>
              <a:ext cx="304800" cy="681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2" name="Rectangle 61"/>
          <p:cNvSpPr/>
          <p:nvPr/>
        </p:nvSpPr>
        <p:spPr>
          <a:xfrm>
            <a:off x="2731407" y="1839686"/>
            <a:ext cx="990600" cy="636814"/>
          </a:xfrm>
          <a:prstGeom prst="rect">
            <a:avLst/>
          </a:prstGeom>
          <a:solidFill>
            <a:schemeClr val="bg1"/>
          </a:solidFill>
          <a:ln w="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40" tIns="91440" rIns="91440" bIns="91440" rtlCol="0" anchor="t" anchorCtr="0"/>
          <a:lstStyle/>
          <a:p>
            <a:pPr algn="ctr">
              <a:buNone/>
            </a:pPr>
            <a:r>
              <a:rPr lang="en-US" sz="1500" b="1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Buffer Headers</a:t>
            </a:r>
          </a:p>
        </p:txBody>
      </p:sp>
      <p:cxnSp>
        <p:nvCxnSpPr>
          <p:cNvPr id="140" name="Straight Arrow Connector 139"/>
          <p:cNvCxnSpPr>
            <a:stCxn id="15" idx="3"/>
            <a:endCxn id="113" idx="1"/>
          </p:cNvCxnSpPr>
          <p:nvPr/>
        </p:nvCxnSpPr>
        <p:spPr>
          <a:xfrm>
            <a:off x="3226707" y="2920093"/>
            <a:ext cx="4088493" cy="1257300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2" name="Straight Arrow Connector 141"/>
          <p:cNvCxnSpPr>
            <a:stCxn id="42" idx="3"/>
            <a:endCxn id="123" idx="1"/>
          </p:cNvCxnSpPr>
          <p:nvPr/>
        </p:nvCxnSpPr>
        <p:spPr>
          <a:xfrm>
            <a:off x="3220356" y="3619500"/>
            <a:ext cx="2342244" cy="1192893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6" name="Straight Arrow Connector 145"/>
          <p:cNvCxnSpPr>
            <a:stCxn id="46" idx="3"/>
            <a:endCxn id="76" idx="1"/>
          </p:cNvCxnSpPr>
          <p:nvPr/>
        </p:nvCxnSpPr>
        <p:spPr>
          <a:xfrm flipV="1">
            <a:off x="3226707" y="2907393"/>
            <a:ext cx="2627993" cy="1855107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8" name="Straight Arrow Connector 147"/>
          <p:cNvCxnSpPr>
            <a:stCxn id="50" idx="3"/>
            <a:endCxn id="136" idx="1"/>
          </p:cNvCxnSpPr>
          <p:nvPr/>
        </p:nvCxnSpPr>
        <p:spPr>
          <a:xfrm flipV="1">
            <a:off x="3226707" y="5129893"/>
            <a:ext cx="3796393" cy="318407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9" name="Rectangle 138"/>
          <p:cNvSpPr/>
          <p:nvPr/>
        </p:nvSpPr>
        <p:spPr>
          <a:xfrm>
            <a:off x="5448300" y="1839686"/>
            <a:ext cx="2619936" cy="636814"/>
          </a:xfrm>
          <a:prstGeom prst="rect">
            <a:avLst/>
          </a:prstGeom>
          <a:solidFill>
            <a:schemeClr val="bg1"/>
          </a:solidFill>
          <a:ln w="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40" tIns="91440" rIns="91440" bIns="91440" rtlCol="0" anchor="t" anchorCtr="0"/>
          <a:lstStyle/>
          <a:p>
            <a:pPr algn="ctr">
              <a:buNone/>
            </a:pPr>
            <a:r>
              <a:rPr lang="en-US" sz="1500" b="1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Data Blocks</a:t>
            </a:r>
          </a:p>
        </p:txBody>
      </p:sp>
      <p:grpSp>
        <p:nvGrpSpPr>
          <p:cNvPr id="19" name="Group 142"/>
          <p:cNvGrpSpPr/>
          <p:nvPr/>
        </p:nvGrpSpPr>
        <p:grpSpPr>
          <a:xfrm>
            <a:off x="5562600" y="2748643"/>
            <a:ext cx="2336800" cy="2540000"/>
            <a:chOff x="5562600" y="2476500"/>
            <a:chExt cx="2336800" cy="2540000"/>
          </a:xfrm>
        </p:grpSpPr>
        <p:grpSp>
          <p:nvGrpSpPr>
            <p:cNvPr id="20" name="Group 154"/>
            <p:cNvGrpSpPr/>
            <p:nvPr/>
          </p:nvGrpSpPr>
          <p:grpSpPr>
            <a:xfrm>
              <a:off x="5562600" y="2476500"/>
              <a:ext cx="2336800" cy="2540000"/>
              <a:chOff x="5562600" y="2743200"/>
              <a:chExt cx="2336800" cy="2540000"/>
            </a:xfrm>
          </p:grpSpPr>
          <p:sp>
            <p:nvSpPr>
              <p:cNvPr id="120" name="Rectangle 119"/>
              <p:cNvSpPr/>
              <p:nvPr/>
            </p:nvSpPr>
            <p:spPr>
              <a:xfrm>
                <a:off x="7023100" y="4330700"/>
                <a:ext cx="292100" cy="317500"/>
              </a:xfrm>
              <a:prstGeom prst="rect">
                <a:avLst/>
              </a:prstGeom>
              <a:noFill/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lIns="91440" tIns="91440" rIns="91440" bIns="91440" rtlCol="0" anchor="t" anchorCtr="0"/>
              <a:lstStyle/>
              <a:p>
                <a:pPr algn="ctr">
                  <a:buNone/>
                </a:pPr>
                <a:endParaRPr lang="en-US" sz="1500" dirty="0" smtClean="0">
                  <a:solidFill>
                    <a:schemeClr val="tx1"/>
                  </a:solidFill>
                  <a:latin typeface="Courier New" pitchFamily="49" charset="0"/>
                  <a:cs typeface="Courier New" pitchFamily="49" charset="0"/>
                </a:endParaRPr>
              </a:p>
            </p:txBody>
          </p:sp>
          <p:grpSp>
            <p:nvGrpSpPr>
              <p:cNvPr id="21" name="Group 153"/>
              <p:cNvGrpSpPr/>
              <p:nvPr/>
            </p:nvGrpSpPr>
            <p:grpSpPr>
              <a:xfrm>
                <a:off x="5562600" y="2743200"/>
                <a:ext cx="2336800" cy="2540000"/>
                <a:chOff x="5562600" y="2743200"/>
                <a:chExt cx="2336800" cy="2540000"/>
              </a:xfrm>
            </p:grpSpPr>
            <p:sp>
              <p:nvSpPr>
                <p:cNvPr id="100" name="Rectangle 99"/>
                <p:cNvSpPr/>
                <p:nvPr/>
              </p:nvSpPr>
              <p:spPr>
                <a:xfrm>
                  <a:off x="5854700" y="3695700"/>
                  <a:ext cx="292100" cy="317500"/>
                </a:xfrm>
                <a:prstGeom prst="rect">
                  <a:avLst/>
                </a:prstGeom>
                <a:noFill/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lIns="91440" tIns="91440" rIns="91440" bIns="91440" rtlCol="0" anchor="t" anchorCtr="0"/>
                <a:lstStyle/>
                <a:p>
                  <a:pPr algn="ctr">
                    <a:buNone/>
                  </a:pPr>
                  <a:endParaRPr lang="en-US" sz="1500" dirty="0" smtClean="0">
                    <a:solidFill>
                      <a:schemeClr val="tx1"/>
                    </a:solidFill>
                    <a:latin typeface="Courier New" pitchFamily="49" charset="0"/>
                    <a:cs typeface="Courier New" pitchFamily="49" charset="0"/>
                  </a:endParaRPr>
                </a:p>
              </p:txBody>
            </p:sp>
            <p:sp>
              <p:nvSpPr>
                <p:cNvPr id="102" name="Rectangle 101"/>
                <p:cNvSpPr/>
                <p:nvPr/>
              </p:nvSpPr>
              <p:spPr>
                <a:xfrm>
                  <a:off x="6438900" y="3695700"/>
                  <a:ext cx="292100" cy="317500"/>
                </a:xfrm>
                <a:prstGeom prst="rect">
                  <a:avLst/>
                </a:prstGeom>
                <a:noFill/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lIns="91440" tIns="91440" rIns="91440" bIns="91440" rtlCol="0" anchor="t" anchorCtr="0"/>
                <a:lstStyle/>
                <a:p>
                  <a:pPr algn="ctr">
                    <a:buNone/>
                  </a:pPr>
                  <a:endParaRPr lang="en-US" sz="1500" dirty="0" smtClean="0">
                    <a:solidFill>
                      <a:schemeClr val="tx1"/>
                    </a:solidFill>
                    <a:latin typeface="Courier New" pitchFamily="49" charset="0"/>
                    <a:cs typeface="Courier New" pitchFamily="49" charset="0"/>
                  </a:endParaRPr>
                </a:p>
              </p:txBody>
            </p:sp>
            <p:sp>
              <p:nvSpPr>
                <p:cNvPr id="109" name="Rectangle 108"/>
                <p:cNvSpPr/>
                <p:nvPr/>
              </p:nvSpPr>
              <p:spPr>
                <a:xfrm>
                  <a:off x="6146800" y="4013200"/>
                  <a:ext cx="292100" cy="317500"/>
                </a:xfrm>
                <a:prstGeom prst="rect">
                  <a:avLst/>
                </a:prstGeom>
                <a:noFill/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lIns="91440" tIns="91440" rIns="91440" bIns="91440" rtlCol="0" anchor="t" anchorCtr="0"/>
                <a:lstStyle/>
                <a:p>
                  <a:pPr algn="ctr">
                    <a:buNone/>
                  </a:pPr>
                  <a:endParaRPr lang="en-US" sz="1500" dirty="0" smtClean="0">
                    <a:solidFill>
                      <a:schemeClr val="tx1"/>
                    </a:solidFill>
                    <a:latin typeface="Courier New" pitchFamily="49" charset="0"/>
                    <a:cs typeface="Courier New" pitchFamily="49" charset="0"/>
                  </a:endParaRPr>
                </a:p>
              </p:txBody>
            </p:sp>
            <p:grpSp>
              <p:nvGrpSpPr>
                <p:cNvPr id="23" name="Group 152"/>
                <p:cNvGrpSpPr/>
                <p:nvPr/>
              </p:nvGrpSpPr>
              <p:grpSpPr>
                <a:xfrm>
                  <a:off x="5562600" y="2743200"/>
                  <a:ext cx="2336800" cy="2540000"/>
                  <a:chOff x="5562600" y="2743200"/>
                  <a:chExt cx="2336800" cy="2540000"/>
                </a:xfrm>
              </p:grpSpPr>
              <p:sp>
                <p:nvSpPr>
                  <p:cNvPr id="118" name="Rectangle 117"/>
                  <p:cNvSpPr/>
                  <p:nvPr/>
                </p:nvSpPr>
                <p:spPr>
                  <a:xfrm>
                    <a:off x="6438900" y="4330700"/>
                    <a:ext cx="292100" cy="317500"/>
                  </a:xfrm>
                  <a:prstGeom prst="rect">
                    <a:avLst/>
                  </a:prstGeom>
                  <a:noFill/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91440" tIns="91440" rIns="91440" bIns="91440" rtlCol="0" anchor="t" anchorCtr="0"/>
                  <a:lstStyle/>
                  <a:p>
                    <a:pPr algn="ctr">
                      <a:buNone/>
                    </a:pPr>
                    <a:endParaRPr lang="en-US" sz="1500" dirty="0" smtClean="0">
                      <a:solidFill>
                        <a:schemeClr val="tx1"/>
                      </a:solidFill>
                      <a:latin typeface="Courier New" pitchFamily="49" charset="0"/>
                      <a:cs typeface="Courier New" pitchFamily="49" charset="0"/>
                    </a:endParaRPr>
                  </a:p>
                </p:txBody>
              </p:sp>
              <p:sp>
                <p:nvSpPr>
                  <p:cNvPr id="124" name="Rectangle 123"/>
                  <p:cNvSpPr/>
                  <p:nvPr/>
                </p:nvSpPr>
                <p:spPr>
                  <a:xfrm>
                    <a:off x="5854700" y="4648200"/>
                    <a:ext cx="292100" cy="317500"/>
                  </a:xfrm>
                  <a:prstGeom prst="rect">
                    <a:avLst/>
                  </a:prstGeom>
                  <a:noFill/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91440" tIns="91440" rIns="91440" bIns="91440" rtlCol="0" anchor="t" anchorCtr="0"/>
                  <a:lstStyle/>
                  <a:p>
                    <a:pPr algn="ctr">
                      <a:buNone/>
                    </a:pPr>
                    <a:endParaRPr lang="en-US" sz="1500" dirty="0" smtClean="0">
                      <a:solidFill>
                        <a:schemeClr val="tx1"/>
                      </a:solidFill>
                      <a:latin typeface="Courier New" pitchFamily="49" charset="0"/>
                      <a:cs typeface="Courier New" pitchFamily="49" charset="0"/>
                    </a:endParaRPr>
                  </a:p>
                </p:txBody>
              </p:sp>
              <p:sp>
                <p:nvSpPr>
                  <p:cNvPr id="125" name="Rectangle 124"/>
                  <p:cNvSpPr/>
                  <p:nvPr/>
                </p:nvSpPr>
                <p:spPr>
                  <a:xfrm>
                    <a:off x="6146800" y="4648200"/>
                    <a:ext cx="292100" cy="317500"/>
                  </a:xfrm>
                  <a:prstGeom prst="rect">
                    <a:avLst/>
                  </a:prstGeom>
                  <a:noFill/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91440" tIns="91440" rIns="91440" bIns="91440" rtlCol="0" anchor="t" anchorCtr="0"/>
                  <a:lstStyle/>
                  <a:p>
                    <a:pPr algn="ctr">
                      <a:buNone/>
                    </a:pPr>
                    <a:endParaRPr lang="en-US" sz="1500" dirty="0" smtClean="0">
                      <a:solidFill>
                        <a:schemeClr val="tx1"/>
                      </a:solidFill>
                      <a:latin typeface="Courier New" pitchFamily="49" charset="0"/>
                      <a:cs typeface="Courier New" pitchFamily="49" charset="0"/>
                    </a:endParaRPr>
                  </a:p>
                </p:txBody>
              </p:sp>
              <p:sp>
                <p:nvSpPr>
                  <p:cNvPr id="127" name="Rectangle 126"/>
                  <p:cNvSpPr/>
                  <p:nvPr/>
                </p:nvSpPr>
                <p:spPr>
                  <a:xfrm>
                    <a:off x="6731000" y="4648200"/>
                    <a:ext cx="292100" cy="317500"/>
                  </a:xfrm>
                  <a:prstGeom prst="rect">
                    <a:avLst/>
                  </a:prstGeom>
                  <a:noFill/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91440" tIns="91440" rIns="91440" bIns="91440" rtlCol="0" anchor="t" anchorCtr="0"/>
                  <a:lstStyle/>
                  <a:p>
                    <a:pPr algn="ctr">
                      <a:buNone/>
                    </a:pPr>
                    <a:endParaRPr lang="en-US" sz="1500" dirty="0" smtClean="0">
                      <a:solidFill>
                        <a:schemeClr val="tx1"/>
                      </a:solidFill>
                      <a:latin typeface="Courier New" pitchFamily="49" charset="0"/>
                      <a:cs typeface="Courier New" pitchFamily="49" charset="0"/>
                    </a:endParaRPr>
                  </a:p>
                </p:txBody>
              </p:sp>
              <p:grpSp>
                <p:nvGrpSpPr>
                  <p:cNvPr id="25" name="Group 151"/>
                  <p:cNvGrpSpPr/>
                  <p:nvPr/>
                </p:nvGrpSpPr>
                <p:grpSpPr>
                  <a:xfrm>
                    <a:off x="5562600" y="2743200"/>
                    <a:ext cx="2336800" cy="2540000"/>
                    <a:chOff x="5562600" y="2743200"/>
                    <a:chExt cx="2336800" cy="2540000"/>
                  </a:xfrm>
                </p:grpSpPr>
                <p:sp>
                  <p:nvSpPr>
                    <p:cNvPr id="104" name="Rectangle 103"/>
                    <p:cNvSpPr/>
                    <p:nvPr/>
                  </p:nvSpPr>
                  <p:spPr>
                    <a:xfrm>
                      <a:off x="7023100" y="3695700"/>
                      <a:ext cx="292100" cy="317500"/>
                    </a:xfrm>
                    <a:prstGeom prst="rect">
                      <a:avLst/>
                    </a:prstGeom>
                    <a:noFill/>
                    <a:effectLst/>
                  </p:spPr>
                  <p:style>
                    <a:lnRef idx="1">
                      <a:schemeClr val="accent1"/>
                    </a:lnRef>
                    <a:fillRef idx="3">
                      <a:schemeClr val="accent1"/>
                    </a:fillRef>
                    <a:effectRef idx="2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lIns="91440" tIns="91440" rIns="91440" bIns="91440" rtlCol="0" anchor="t" anchorCtr="0"/>
                    <a:lstStyle/>
                    <a:p>
                      <a:pPr algn="ctr">
                        <a:buNone/>
                      </a:pPr>
                      <a:endParaRPr lang="en-US" sz="1500" dirty="0" smtClean="0">
                        <a:solidFill>
                          <a:schemeClr val="tx1"/>
                        </a:solidFill>
                        <a:latin typeface="Courier New" pitchFamily="49" charset="0"/>
                        <a:cs typeface="Courier New" pitchFamily="49" charset="0"/>
                      </a:endParaRPr>
                    </a:p>
                  </p:txBody>
                </p:sp>
                <p:sp>
                  <p:nvSpPr>
                    <p:cNvPr id="111" name="Rectangle 110"/>
                    <p:cNvSpPr/>
                    <p:nvPr/>
                  </p:nvSpPr>
                  <p:spPr>
                    <a:xfrm>
                      <a:off x="6731000" y="4013200"/>
                      <a:ext cx="292100" cy="317500"/>
                    </a:xfrm>
                    <a:prstGeom prst="rect">
                      <a:avLst/>
                    </a:prstGeom>
                    <a:noFill/>
                    <a:effectLst/>
                  </p:spPr>
                  <p:style>
                    <a:lnRef idx="1">
                      <a:schemeClr val="accent1"/>
                    </a:lnRef>
                    <a:fillRef idx="3">
                      <a:schemeClr val="accent1"/>
                    </a:fillRef>
                    <a:effectRef idx="2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lIns="91440" tIns="91440" rIns="91440" bIns="91440" rtlCol="0" anchor="t" anchorCtr="0"/>
                    <a:lstStyle/>
                    <a:p>
                      <a:pPr algn="ctr">
                        <a:buNone/>
                      </a:pPr>
                      <a:endParaRPr lang="en-US" sz="1500" dirty="0" smtClean="0">
                        <a:solidFill>
                          <a:schemeClr val="tx1"/>
                        </a:solidFill>
                        <a:latin typeface="Courier New" pitchFamily="49" charset="0"/>
                        <a:cs typeface="Courier New" pitchFamily="49" charset="0"/>
                      </a:endParaRPr>
                    </a:p>
                  </p:txBody>
                </p:sp>
                <p:sp>
                  <p:nvSpPr>
                    <p:cNvPr id="113" name="Rectangle 112"/>
                    <p:cNvSpPr/>
                    <p:nvPr/>
                  </p:nvSpPr>
                  <p:spPr>
                    <a:xfrm>
                      <a:off x="7315200" y="4013200"/>
                      <a:ext cx="292100" cy="317500"/>
                    </a:xfrm>
                    <a:prstGeom prst="rect">
                      <a:avLst/>
                    </a:prstGeom>
                    <a:solidFill>
                      <a:schemeClr val="tx2">
                        <a:lumMod val="40000"/>
                        <a:lumOff val="60000"/>
                      </a:schemeClr>
                    </a:solidFill>
                    <a:effectLst/>
                  </p:spPr>
                  <p:style>
                    <a:lnRef idx="1">
                      <a:schemeClr val="accent1"/>
                    </a:lnRef>
                    <a:fillRef idx="3">
                      <a:schemeClr val="accent1"/>
                    </a:fillRef>
                    <a:effectRef idx="2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lIns="91440" tIns="91440" rIns="91440" bIns="91440" rtlCol="0" anchor="t" anchorCtr="0"/>
                    <a:lstStyle/>
                    <a:p>
                      <a:pPr algn="ctr">
                        <a:buNone/>
                      </a:pPr>
                      <a:endParaRPr lang="en-US" sz="1500" dirty="0" smtClean="0">
                        <a:solidFill>
                          <a:schemeClr val="tx1"/>
                        </a:solidFill>
                        <a:latin typeface="Courier New" pitchFamily="49" charset="0"/>
                        <a:cs typeface="Courier New" pitchFamily="49" charset="0"/>
                      </a:endParaRPr>
                    </a:p>
                  </p:txBody>
                </p:sp>
                <p:grpSp>
                  <p:nvGrpSpPr>
                    <p:cNvPr id="27" name="Group 150"/>
                    <p:cNvGrpSpPr/>
                    <p:nvPr/>
                  </p:nvGrpSpPr>
                  <p:grpSpPr>
                    <a:xfrm>
                      <a:off x="5562600" y="2743200"/>
                      <a:ext cx="2336800" cy="2540000"/>
                      <a:chOff x="5562600" y="2743200"/>
                      <a:chExt cx="2336800" cy="2540000"/>
                    </a:xfrm>
                  </p:grpSpPr>
                  <p:sp>
                    <p:nvSpPr>
                      <p:cNvPr id="86" name="Rectangle 85"/>
                      <p:cNvSpPr/>
                      <p:nvPr/>
                    </p:nvSpPr>
                    <p:spPr>
                      <a:xfrm>
                        <a:off x="6438900" y="3060700"/>
                        <a:ext cx="292100" cy="317500"/>
                      </a:xfrm>
                      <a:prstGeom prst="rect">
                        <a:avLst/>
                      </a:prstGeom>
                      <a:noFill/>
                      <a:effectLst/>
                    </p:spPr>
                    <p:style>
                      <a:lnRef idx="1">
                        <a:schemeClr val="accent1"/>
                      </a:lnRef>
                      <a:fillRef idx="3">
                        <a:schemeClr val="accent1"/>
                      </a:fillRef>
                      <a:effectRef idx="2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lIns="91440" tIns="91440" rIns="91440" bIns="91440" rtlCol="0" anchor="t" anchorCtr="0"/>
                      <a:lstStyle/>
                      <a:p>
                        <a:pPr algn="ctr">
                          <a:buNone/>
                        </a:pPr>
                        <a:endParaRPr lang="en-US" sz="1500" dirty="0" smtClean="0">
                          <a:solidFill>
                            <a:schemeClr val="tx1"/>
                          </a:solidFill>
                          <a:latin typeface="Courier New" pitchFamily="49" charset="0"/>
                          <a:cs typeface="Courier New" pitchFamily="49" charset="0"/>
                        </a:endParaRPr>
                      </a:p>
                    </p:txBody>
                  </p:sp>
                  <p:sp>
                    <p:nvSpPr>
                      <p:cNvPr id="93" name="Rectangle 92"/>
                      <p:cNvSpPr/>
                      <p:nvPr/>
                    </p:nvSpPr>
                    <p:spPr>
                      <a:xfrm>
                        <a:off x="6146800" y="3378200"/>
                        <a:ext cx="292100" cy="317500"/>
                      </a:xfrm>
                      <a:prstGeom prst="rect">
                        <a:avLst/>
                      </a:prstGeom>
                      <a:noFill/>
                      <a:effectLst/>
                    </p:spPr>
                    <p:style>
                      <a:lnRef idx="1">
                        <a:schemeClr val="accent1"/>
                      </a:lnRef>
                      <a:fillRef idx="3">
                        <a:schemeClr val="accent1"/>
                      </a:fillRef>
                      <a:effectRef idx="2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lIns="91440" tIns="91440" rIns="91440" bIns="91440" rtlCol="0" anchor="t" anchorCtr="0"/>
                      <a:lstStyle/>
                      <a:p>
                        <a:pPr algn="ctr">
                          <a:buNone/>
                        </a:pPr>
                        <a:endParaRPr lang="en-US" sz="1500" dirty="0" smtClean="0">
                          <a:solidFill>
                            <a:schemeClr val="tx1"/>
                          </a:solidFill>
                          <a:latin typeface="Courier New" pitchFamily="49" charset="0"/>
                          <a:cs typeface="Courier New" pitchFamily="49" charset="0"/>
                        </a:endParaRPr>
                      </a:p>
                    </p:txBody>
                  </p:sp>
                  <p:grpSp>
                    <p:nvGrpSpPr>
                      <p:cNvPr id="29" name="Group 149"/>
                      <p:cNvGrpSpPr/>
                      <p:nvPr/>
                    </p:nvGrpSpPr>
                    <p:grpSpPr>
                      <a:xfrm>
                        <a:off x="5562600" y="2743200"/>
                        <a:ext cx="2336800" cy="2540000"/>
                        <a:chOff x="5562600" y="2743200"/>
                        <a:chExt cx="2336800" cy="2540000"/>
                      </a:xfrm>
                    </p:grpSpPr>
                    <p:grpSp>
                      <p:nvGrpSpPr>
                        <p:cNvPr id="30" name="Group 148"/>
                        <p:cNvGrpSpPr/>
                        <p:nvPr/>
                      </p:nvGrpSpPr>
                      <p:grpSpPr>
                        <a:xfrm>
                          <a:off x="6731000" y="3378200"/>
                          <a:ext cx="1168400" cy="1270000"/>
                          <a:chOff x="6731000" y="3378200"/>
                          <a:chExt cx="1168400" cy="1270000"/>
                        </a:xfrm>
                      </p:grpSpPr>
                      <p:sp>
                        <p:nvSpPr>
                          <p:cNvPr id="95" name="Rectangle 94"/>
                          <p:cNvSpPr/>
                          <p:nvPr/>
                        </p:nvSpPr>
                        <p:spPr>
                          <a:xfrm>
                            <a:off x="6731000" y="337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21" name="Rectangle 120"/>
                          <p:cNvSpPr/>
                          <p:nvPr/>
                        </p:nvSpPr>
                        <p:spPr>
                          <a:xfrm>
                            <a:off x="7315200" y="433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22" name="Rectangle 121"/>
                          <p:cNvSpPr/>
                          <p:nvPr/>
                        </p:nvSpPr>
                        <p:spPr>
                          <a:xfrm>
                            <a:off x="7607300" y="433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</p:grpSp>
                    <p:grpSp>
                      <p:nvGrpSpPr>
                        <p:cNvPr id="31" name="Group 146"/>
                        <p:cNvGrpSpPr/>
                        <p:nvPr/>
                      </p:nvGrpSpPr>
                      <p:grpSpPr>
                        <a:xfrm>
                          <a:off x="5562600" y="2743200"/>
                          <a:ext cx="2336800" cy="2540000"/>
                          <a:chOff x="5562600" y="2743200"/>
                          <a:chExt cx="2336800" cy="2540000"/>
                        </a:xfrm>
                      </p:grpSpPr>
                      <p:sp>
                        <p:nvSpPr>
                          <p:cNvPr id="75" name="Rectangle 74"/>
                          <p:cNvSpPr/>
                          <p:nvPr/>
                        </p:nvSpPr>
                        <p:spPr>
                          <a:xfrm>
                            <a:off x="5562600" y="274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76" name="Rectangle 75"/>
                          <p:cNvSpPr/>
                          <p:nvPr/>
                        </p:nvSpPr>
                        <p:spPr>
                          <a:xfrm>
                            <a:off x="5854700" y="2743200"/>
                            <a:ext cx="292100" cy="317500"/>
                          </a:xfrm>
                          <a:prstGeom prst="rect">
                            <a:avLst/>
                          </a:prstGeom>
                          <a:solidFill>
                            <a:schemeClr val="tx2">
                              <a:lumMod val="40000"/>
                              <a:lumOff val="60000"/>
                            </a:schemeClr>
                          </a:solidFill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77" name="Rectangle 76"/>
                          <p:cNvSpPr/>
                          <p:nvPr/>
                        </p:nvSpPr>
                        <p:spPr>
                          <a:xfrm>
                            <a:off x="6146800" y="274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78" name="Rectangle 77"/>
                          <p:cNvSpPr/>
                          <p:nvPr/>
                        </p:nvSpPr>
                        <p:spPr>
                          <a:xfrm>
                            <a:off x="6438900" y="274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79" name="Rectangle 78"/>
                          <p:cNvSpPr/>
                          <p:nvPr/>
                        </p:nvSpPr>
                        <p:spPr>
                          <a:xfrm>
                            <a:off x="6731000" y="274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80" name="Rectangle 79"/>
                          <p:cNvSpPr/>
                          <p:nvPr/>
                        </p:nvSpPr>
                        <p:spPr>
                          <a:xfrm>
                            <a:off x="7023100" y="274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81" name="Rectangle 80"/>
                          <p:cNvSpPr/>
                          <p:nvPr/>
                        </p:nvSpPr>
                        <p:spPr>
                          <a:xfrm>
                            <a:off x="7315200" y="274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82" name="Rectangle 81"/>
                          <p:cNvSpPr/>
                          <p:nvPr/>
                        </p:nvSpPr>
                        <p:spPr>
                          <a:xfrm>
                            <a:off x="7607300" y="274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83" name="Rectangle 82"/>
                          <p:cNvSpPr/>
                          <p:nvPr/>
                        </p:nvSpPr>
                        <p:spPr>
                          <a:xfrm>
                            <a:off x="5562600" y="306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84" name="Rectangle 83"/>
                          <p:cNvSpPr/>
                          <p:nvPr/>
                        </p:nvSpPr>
                        <p:spPr>
                          <a:xfrm>
                            <a:off x="5854700" y="306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85" name="Rectangle 84"/>
                          <p:cNvSpPr/>
                          <p:nvPr/>
                        </p:nvSpPr>
                        <p:spPr>
                          <a:xfrm>
                            <a:off x="6146800" y="306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87" name="Rectangle 86"/>
                          <p:cNvSpPr/>
                          <p:nvPr/>
                        </p:nvSpPr>
                        <p:spPr>
                          <a:xfrm>
                            <a:off x="6731000" y="3060700"/>
                            <a:ext cx="292100" cy="317500"/>
                          </a:xfrm>
                          <a:prstGeom prst="rect">
                            <a:avLst/>
                          </a:prstGeom>
                          <a:solidFill>
                            <a:schemeClr val="accent1">
                              <a:lumMod val="60000"/>
                              <a:lumOff val="40000"/>
                            </a:schemeClr>
                          </a:solidFill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88" name="Rectangle 87"/>
                          <p:cNvSpPr/>
                          <p:nvPr/>
                        </p:nvSpPr>
                        <p:spPr>
                          <a:xfrm>
                            <a:off x="7023100" y="306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89" name="Rectangle 88"/>
                          <p:cNvSpPr/>
                          <p:nvPr/>
                        </p:nvSpPr>
                        <p:spPr>
                          <a:xfrm>
                            <a:off x="7315200" y="306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90" name="Rectangle 89"/>
                          <p:cNvSpPr/>
                          <p:nvPr/>
                        </p:nvSpPr>
                        <p:spPr>
                          <a:xfrm>
                            <a:off x="7607300" y="306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91" name="Rectangle 90"/>
                          <p:cNvSpPr/>
                          <p:nvPr/>
                        </p:nvSpPr>
                        <p:spPr>
                          <a:xfrm>
                            <a:off x="5562600" y="337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92" name="Rectangle 91"/>
                          <p:cNvSpPr/>
                          <p:nvPr/>
                        </p:nvSpPr>
                        <p:spPr>
                          <a:xfrm>
                            <a:off x="5854700" y="337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94" name="Rectangle 93"/>
                          <p:cNvSpPr/>
                          <p:nvPr/>
                        </p:nvSpPr>
                        <p:spPr>
                          <a:xfrm>
                            <a:off x="6438900" y="337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96" name="Rectangle 95"/>
                          <p:cNvSpPr/>
                          <p:nvPr/>
                        </p:nvSpPr>
                        <p:spPr>
                          <a:xfrm>
                            <a:off x="7023100" y="337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97" name="Rectangle 96"/>
                          <p:cNvSpPr/>
                          <p:nvPr/>
                        </p:nvSpPr>
                        <p:spPr>
                          <a:xfrm>
                            <a:off x="7315200" y="337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98" name="Rectangle 97"/>
                          <p:cNvSpPr/>
                          <p:nvPr/>
                        </p:nvSpPr>
                        <p:spPr>
                          <a:xfrm>
                            <a:off x="7607300" y="337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99" name="Rectangle 98"/>
                          <p:cNvSpPr/>
                          <p:nvPr/>
                        </p:nvSpPr>
                        <p:spPr>
                          <a:xfrm>
                            <a:off x="5562600" y="369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01" name="Rectangle 100"/>
                          <p:cNvSpPr/>
                          <p:nvPr/>
                        </p:nvSpPr>
                        <p:spPr>
                          <a:xfrm>
                            <a:off x="6146800" y="369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03" name="Rectangle 102"/>
                          <p:cNvSpPr/>
                          <p:nvPr/>
                        </p:nvSpPr>
                        <p:spPr>
                          <a:xfrm>
                            <a:off x="6731000" y="369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05" name="Rectangle 104"/>
                          <p:cNvSpPr/>
                          <p:nvPr/>
                        </p:nvSpPr>
                        <p:spPr>
                          <a:xfrm>
                            <a:off x="7315200" y="369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06" name="Rectangle 105"/>
                          <p:cNvSpPr/>
                          <p:nvPr/>
                        </p:nvSpPr>
                        <p:spPr>
                          <a:xfrm>
                            <a:off x="7607300" y="369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07" name="Rectangle 106"/>
                          <p:cNvSpPr/>
                          <p:nvPr/>
                        </p:nvSpPr>
                        <p:spPr>
                          <a:xfrm>
                            <a:off x="5562600" y="401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08" name="Rectangle 107"/>
                          <p:cNvSpPr/>
                          <p:nvPr/>
                        </p:nvSpPr>
                        <p:spPr>
                          <a:xfrm>
                            <a:off x="5854700" y="401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10" name="Rectangle 109"/>
                          <p:cNvSpPr/>
                          <p:nvPr/>
                        </p:nvSpPr>
                        <p:spPr>
                          <a:xfrm>
                            <a:off x="6438900" y="401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12" name="Rectangle 111"/>
                          <p:cNvSpPr/>
                          <p:nvPr/>
                        </p:nvSpPr>
                        <p:spPr>
                          <a:xfrm>
                            <a:off x="7023100" y="401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14" name="Rectangle 113"/>
                          <p:cNvSpPr/>
                          <p:nvPr/>
                        </p:nvSpPr>
                        <p:spPr>
                          <a:xfrm>
                            <a:off x="7607300" y="401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15" name="Rectangle 114"/>
                          <p:cNvSpPr/>
                          <p:nvPr/>
                        </p:nvSpPr>
                        <p:spPr>
                          <a:xfrm>
                            <a:off x="5562600" y="433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16" name="Rectangle 115"/>
                          <p:cNvSpPr/>
                          <p:nvPr/>
                        </p:nvSpPr>
                        <p:spPr>
                          <a:xfrm>
                            <a:off x="5854700" y="433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17" name="Rectangle 116"/>
                          <p:cNvSpPr/>
                          <p:nvPr/>
                        </p:nvSpPr>
                        <p:spPr>
                          <a:xfrm>
                            <a:off x="6146800" y="4330700"/>
                            <a:ext cx="292100" cy="317500"/>
                          </a:xfrm>
                          <a:prstGeom prst="rect">
                            <a:avLst/>
                          </a:prstGeom>
                          <a:solidFill>
                            <a:schemeClr val="tx2">
                              <a:lumMod val="40000"/>
                              <a:lumOff val="60000"/>
                            </a:schemeClr>
                          </a:solidFill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19" name="Rectangle 118"/>
                          <p:cNvSpPr/>
                          <p:nvPr/>
                        </p:nvSpPr>
                        <p:spPr>
                          <a:xfrm>
                            <a:off x="6731000" y="433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23" name="Rectangle 122"/>
                          <p:cNvSpPr/>
                          <p:nvPr/>
                        </p:nvSpPr>
                        <p:spPr>
                          <a:xfrm>
                            <a:off x="5562600" y="4648200"/>
                            <a:ext cx="292100" cy="317500"/>
                          </a:xfrm>
                          <a:prstGeom prst="rect">
                            <a:avLst/>
                          </a:prstGeom>
                          <a:solidFill>
                            <a:schemeClr val="tx2">
                              <a:lumMod val="40000"/>
                              <a:lumOff val="60000"/>
                            </a:schemeClr>
                          </a:solidFill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26" name="Rectangle 125"/>
                          <p:cNvSpPr/>
                          <p:nvPr/>
                        </p:nvSpPr>
                        <p:spPr>
                          <a:xfrm>
                            <a:off x="6438900" y="464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28" name="Rectangle 127"/>
                          <p:cNvSpPr/>
                          <p:nvPr/>
                        </p:nvSpPr>
                        <p:spPr>
                          <a:xfrm>
                            <a:off x="7023100" y="464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29" name="Rectangle 128"/>
                          <p:cNvSpPr/>
                          <p:nvPr/>
                        </p:nvSpPr>
                        <p:spPr>
                          <a:xfrm>
                            <a:off x="7315200" y="464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30" name="Rectangle 129"/>
                          <p:cNvSpPr/>
                          <p:nvPr/>
                        </p:nvSpPr>
                        <p:spPr>
                          <a:xfrm>
                            <a:off x="7607300" y="464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31" name="Rectangle 130"/>
                          <p:cNvSpPr/>
                          <p:nvPr/>
                        </p:nvSpPr>
                        <p:spPr>
                          <a:xfrm>
                            <a:off x="5562600" y="496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32" name="Rectangle 131"/>
                          <p:cNvSpPr/>
                          <p:nvPr/>
                        </p:nvSpPr>
                        <p:spPr>
                          <a:xfrm>
                            <a:off x="5854700" y="496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33" name="Rectangle 132"/>
                          <p:cNvSpPr/>
                          <p:nvPr/>
                        </p:nvSpPr>
                        <p:spPr>
                          <a:xfrm>
                            <a:off x="6146800" y="496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34" name="Rectangle 133"/>
                          <p:cNvSpPr/>
                          <p:nvPr/>
                        </p:nvSpPr>
                        <p:spPr>
                          <a:xfrm>
                            <a:off x="6438900" y="496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35" name="Rectangle 134"/>
                          <p:cNvSpPr/>
                          <p:nvPr/>
                        </p:nvSpPr>
                        <p:spPr>
                          <a:xfrm>
                            <a:off x="6731000" y="496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36" name="Rectangle 135"/>
                          <p:cNvSpPr/>
                          <p:nvPr/>
                        </p:nvSpPr>
                        <p:spPr>
                          <a:xfrm>
                            <a:off x="7023100" y="4965700"/>
                            <a:ext cx="292100" cy="317500"/>
                          </a:xfrm>
                          <a:prstGeom prst="rect">
                            <a:avLst/>
                          </a:prstGeom>
                          <a:solidFill>
                            <a:schemeClr val="tx2">
                              <a:lumMod val="40000"/>
                              <a:lumOff val="60000"/>
                            </a:schemeClr>
                          </a:solidFill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37" name="Rectangle 136"/>
                          <p:cNvSpPr/>
                          <p:nvPr/>
                        </p:nvSpPr>
                        <p:spPr>
                          <a:xfrm>
                            <a:off x="7315200" y="496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38" name="Rectangle 137"/>
                          <p:cNvSpPr/>
                          <p:nvPr/>
                        </p:nvSpPr>
                        <p:spPr>
                          <a:xfrm>
                            <a:off x="7607300" y="496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</p:grpSp>
                  </p:grpSp>
                </p:grpSp>
              </p:grpSp>
            </p:grpSp>
          </p:grpSp>
        </p:grpSp>
        <p:sp>
          <p:nvSpPr>
            <p:cNvPr id="141" name="Rectangle 140"/>
            <p:cNvSpPr/>
            <p:nvPr/>
          </p:nvSpPr>
          <p:spPr>
            <a:xfrm>
              <a:off x="6146800" y="4064000"/>
              <a:ext cx="292100" cy="317500"/>
            </a:xfrm>
            <a:prstGeom prst="rect">
              <a:avLst/>
            </a:prstGeom>
            <a:solidFill>
              <a:schemeClr val="bg1"/>
            </a:solidFill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t" anchorCtr="0"/>
            <a:lstStyle/>
            <a:p>
              <a:pPr algn="ctr"/>
              <a:endPara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endParaRPr>
            </a:p>
          </p:txBody>
        </p:sp>
      </p:grpSp>
      <p:grpSp>
        <p:nvGrpSpPr>
          <p:cNvPr id="32" name="Group 40"/>
          <p:cNvGrpSpPr/>
          <p:nvPr/>
        </p:nvGrpSpPr>
        <p:grpSpPr>
          <a:xfrm>
            <a:off x="3220356" y="3448050"/>
            <a:ext cx="685800" cy="342900"/>
            <a:chOff x="2743200" y="3015343"/>
            <a:chExt cx="685800" cy="342900"/>
          </a:xfrm>
        </p:grpSpPr>
        <p:sp>
          <p:nvSpPr>
            <p:cNvPr id="147" name="Rectangle 146"/>
            <p:cNvSpPr/>
            <p:nvPr/>
          </p:nvSpPr>
          <p:spPr>
            <a:xfrm>
              <a:off x="3048000" y="3015343"/>
              <a:ext cx="381000" cy="342900"/>
            </a:xfrm>
            <a:prstGeom prst="rect">
              <a:avLst/>
            </a:prstGeom>
            <a:solidFill>
              <a:srgbClr val="92D05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ctr" anchorCtr="0"/>
            <a:lstStyle/>
            <a:p>
              <a:pPr algn="ctr">
                <a:buNone/>
              </a:pPr>
              <a:endParaRPr lang="en-US" sz="1500" b="1" dirty="0" smtClean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endParaRPr>
            </a:p>
          </p:txBody>
        </p:sp>
        <p:cxnSp>
          <p:nvCxnSpPr>
            <p:cNvPr id="149" name="Straight Arrow Connector 148"/>
            <p:cNvCxnSpPr/>
            <p:nvPr/>
          </p:nvCxnSpPr>
          <p:spPr>
            <a:xfrm>
              <a:off x="2743200" y="3117850"/>
              <a:ext cx="311150" cy="1588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0" name="Straight Arrow Connector 149"/>
            <p:cNvCxnSpPr/>
            <p:nvPr/>
          </p:nvCxnSpPr>
          <p:spPr>
            <a:xfrm rot="10800000">
              <a:off x="2743200" y="3257551"/>
              <a:ext cx="304800" cy="681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45" name="Straight Arrow Connector 144"/>
          <p:cNvCxnSpPr>
            <a:stCxn id="147" idx="3"/>
            <a:endCxn id="87" idx="1"/>
          </p:cNvCxnSpPr>
          <p:nvPr/>
        </p:nvCxnSpPr>
        <p:spPr>
          <a:xfrm flipV="1">
            <a:off x="3906156" y="3224893"/>
            <a:ext cx="2824844" cy="394607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xmlns="" val="11608306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Difference Between Latch and Pin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75656"/>
            <a:ext cx="8239125" cy="5054322"/>
          </a:xfrm>
        </p:spPr>
        <p:txBody>
          <a:bodyPr/>
          <a:lstStyle/>
          <a:p>
            <a:pPr marL="514350" indent="-514350"/>
            <a:r>
              <a:rPr lang="en-US" dirty="0" smtClean="0"/>
              <a:t>Latches</a:t>
            </a:r>
          </a:p>
          <a:p>
            <a:pPr marL="514350" indent="-514350"/>
            <a:endParaRPr lang="en-US" dirty="0" smtClean="0"/>
          </a:p>
          <a:p>
            <a:pPr marL="914400" lvl="1" indent="-514350"/>
            <a:r>
              <a:rPr lang="en-US" dirty="0" smtClean="0"/>
              <a:t>When we want to change or view the contents of a list such as the Cache Buffers Chain</a:t>
            </a:r>
          </a:p>
          <a:p>
            <a:pPr marL="914400" lvl="1" indent="-514350"/>
            <a:r>
              <a:rPr lang="en-US" dirty="0" smtClean="0"/>
              <a:t>Used so we can put/release a "pin" on a buffer header</a:t>
            </a:r>
          </a:p>
          <a:p>
            <a:pPr marL="514350" indent="-514350"/>
            <a:endParaRPr lang="en-US" dirty="0" smtClean="0"/>
          </a:p>
          <a:p>
            <a:pPr marL="514350" indent="-514350"/>
            <a:r>
              <a:rPr lang="en-US" dirty="0" smtClean="0"/>
              <a:t>Pins</a:t>
            </a:r>
          </a:p>
          <a:p>
            <a:pPr marL="514350" indent="-514350"/>
            <a:endParaRPr lang="en-US" dirty="0" smtClean="0"/>
          </a:p>
          <a:p>
            <a:pPr marL="914400" lvl="1" indent="-514350"/>
            <a:r>
              <a:rPr lang="en-US" dirty="0" smtClean="0"/>
              <a:t>When we want to protect or modify the contents of a buffer</a:t>
            </a:r>
          </a:p>
          <a:p>
            <a:pPr marL="914400" lvl="1" indent="-514350"/>
            <a:r>
              <a:rPr lang="en-US" dirty="0" smtClean="0"/>
              <a:t>Shared pin is to protect so no other session can modify</a:t>
            </a:r>
          </a:p>
          <a:p>
            <a:pPr marL="1314450" lvl="2" indent="-514350"/>
            <a:r>
              <a:rPr lang="en-US" dirty="0" smtClean="0"/>
              <a:t>Others can also have a shared pin, but those who want an exclusive pin will wait (read by other session)</a:t>
            </a:r>
          </a:p>
          <a:p>
            <a:pPr marL="914400" lvl="1" indent="-514350"/>
            <a:r>
              <a:rPr lang="en-US" dirty="0" smtClean="0"/>
              <a:t>Exclusive pin is so we can modify the contents of the buffer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354ABE3-2555-AC48-921D-BBEF8BC4B0C9}" type="slidenum">
              <a:rPr lang="en-US" smtClean="0"/>
              <a:pPr/>
              <a:t>56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11608306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x$bh</a:t>
            </a:r>
            <a:r>
              <a:rPr lang="en-US" dirty="0" smtClean="0"/>
              <a:t>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75656"/>
            <a:ext cx="8239125" cy="5054322"/>
          </a:xfrm>
        </p:spPr>
        <p:txBody>
          <a:bodyPr/>
          <a:lstStyle/>
          <a:p>
            <a:r>
              <a:rPr lang="en-US" sz="2000" dirty="0" smtClean="0"/>
              <a:t>x$ tables allow SQL query syntax on internal memory structures</a:t>
            </a:r>
          </a:p>
          <a:p>
            <a:r>
              <a:rPr lang="en-US" sz="2000" dirty="0" err="1" smtClean="0"/>
              <a:t>x$bh</a:t>
            </a:r>
            <a:r>
              <a:rPr lang="en-US" sz="2000" dirty="0" smtClean="0"/>
              <a:t> is for the buffer header structure</a:t>
            </a:r>
          </a:p>
          <a:p>
            <a:endParaRPr lang="en-US" sz="2000" dirty="0" smtClean="0"/>
          </a:p>
          <a:p>
            <a:endParaRPr lang="en-US" sz="2000" dirty="0" smtClean="0"/>
          </a:p>
          <a:p>
            <a:endParaRPr lang="en-US" sz="2000" dirty="0" smtClean="0"/>
          </a:p>
          <a:p>
            <a:endParaRPr lang="en-US" sz="2000" dirty="0" smtClean="0"/>
          </a:p>
          <a:p>
            <a:endParaRPr lang="en-US" sz="2000" dirty="0" smtClean="0"/>
          </a:p>
          <a:p>
            <a:endParaRPr lang="en-US" sz="2000" dirty="0" smtClean="0"/>
          </a:p>
          <a:p>
            <a:endParaRPr lang="en-US" sz="2000" dirty="0" smtClean="0"/>
          </a:p>
          <a:p>
            <a:r>
              <a:rPr lang="en-US" sz="2000" dirty="0" smtClean="0"/>
              <a:t>NXT_HASH and PRV_HASH the same</a:t>
            </a:r>
          </a:p>
          <a:p>
            <a:endParaRPr lang="en-US" sz="1500" dirty="0" smtClean="0">
              <a:latin typeface="Courier New" pitchFamily="49" charset="0"/>
              <a:cs typeface="Courier New" pitchFamily="49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354ABE3-2555-AC48-921D-BBEF8BC4B0C9}" type="slidenum">
              <a:rPr lang="en-US" smtClean="0"/>
              <a:pPr/>
              <a:t>57</a:t>
            </a:fld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457200" y="2362200"/>
            <a:ext cx="8239125" cy="1905000"/>
          </a:xfrm>
          <a:prstGeom prst="rect">
            <a:avLst/>
          </a:prstGeom>
          <a:solidFill>
            <a:srgbClr val="FFFF99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40" tIns="91440" rIns="91440" bIns="91440" rtlCol="0" anchor="t" anchorCtr="0"/>
          <a:lstStyle/>
          <a:p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select  </a:t>
            </a:r>
            <a:r>
              <a:rPr lang="en-US" sz="1500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hladdr</a:t>
            </a:r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, </a:t>
            </a:r>
            <a:r>
              <a:rPr lang="en-US" sz="1500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nxt_hash</a:t>
            </a:r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, </a:t>
            </a:r>
            <a:r>
              <a:rPr lang="en-US" sz="1500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prv_hash</a:t>
            </a:r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, </a:t>
            </a:r>
            <a:r>
              <a:rPr lang="en-US" sz="1500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obj</a:t>
            </a:r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, </a:t>
            </a:r>
            <a:r>
              <a:rPr lang="en-US" sz="1500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ba</a:t>
            </a:r>
            <a:endParaRPr lang="en-US" sz="1500" dirty="0" smtClean="0">
              <a:solidFill>
                <a:schemeClr val="tx1"/>
              </a:solidFill>
              <a:latin typeface="Courier New" pitchFamily="49" charset="0"/>
              <a:cs typeface="Courier New" pitchFamily="49" charset="0"/>
            </a:endParaRPr>
          </a:p>
          <a:p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From    </a:t>
            </a:r>
            <a:r>
              <a:rPr lang="en-US" sz="1500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x$bh</a:t>
            </a:r>
            <a:endParaRPr lang="en-US" sz="1500" dirty="0" smtClean="0">
              <a:solidFill>
                <a:schemeClr val="tx1"/>
              </a:solidFill>
              <a:latin typeface="Courier New" pitchFamily="49" charset="0"/>
              <a:cs typeface="Courier New" pitchFamily="49" charset="0"/>
            </a:endParaRPr>
          </a:p>
          <a:p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where   file# = 4</a:t>
            </a:r>
          </a:p>
          <a:p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and     </a:t>
            </a:r>
            <a:r>
              <a:rPr lang="en-US" sz="1500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dbablk</a:t>
            </a:r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= 754;</a:t>
            </a:r>
          </a:p>
          <a:p>
            <a:endParaRPr lang="en-US" sz="1300" dirty="0" smtClean="0">
              <a:solidFill>
                <a:schemeClr val="tx1"/>
              </a:solidFill>
              <a:latin typeface="Courier New" pitchFamily="49" charset="0"/>
              <a:cs typeface="Courier New" pitchFamily="49" charset="0"/>
            </a:endParaRPr>
          </a:p>
          <a:p>
            <a:r>
              <a:rPr lang="en-US" sz="13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HLADDR           NXT_HASH         PRV_HASH                OBJ BA</a:t>
            </a:r>
          </a:p>
          <a:p>
            <a:r>
              <a:rPr lang="en-US" sz="13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---------------- ---------------- ---------------- ---------- ----------------</a:t>
            </a:r>
          </a:p>
          <a:p>
            <a:r>
              <a:rPr lang="en-US" sz="13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00000000AD9033C8 00000000</a:t>
            </a:r>
            <a:r>
              <a:rPr lang="en-US" sz="1300" b="1" dirty="0" smtClean="0">
                <a:solidFill>
                  <a:srgbClr val="FF0000"/>
                </a:solidFill>
                <a:latin typeface="Courier New" pitchFamily="49" charset="0"/>
                <a:cs typeface="Courier New" pitchFamily="49" charset="0"/>
              </a:rPr>
              <a:t>AD904D48</a:t>
            </a:r>
            <a:r>
              <a:rPr lang="en-US" sz="13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1300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00000000</a:t>
            </a:r>
            <a:r>
              <a:rPr lang="en-US" sz="1300" b="1" dirty="0" err="1" smtClean="0">
                <a:solidFill>
                  <a:srgbClr val="FF0000"/>
                </a:solidFill>
                <a:latin typeface="Courier New" pitchFamily="49" charset="0"/>
                <a:cs typeface="Courier New" pitchFamily="49" charset="0"/>
              </a:rPr>
              <a:t>AD904D48</a:t>
            </a:r>
            <a:r>
              <a:rPr lang="en-US" sz="13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     20677 000000009BEC2000</a:t>
            </a:r>
          </a:p>
        </p:txBody>
      </p:sp>
    </p:spTree>
    <p:extLst>
      <p:ext uri="{BB962C8B-B14F-4D97-AF65-F5344CB8AC3E}">
        <p14:creationId xmlns:p14="http://schemas.microsoft.com/office/powerpoint/2010/main" xmlns="" val="11608306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solidFill>
            <a:srgbClr val="FF0000"/>
          </a:solidFill>
        </p:spPr>
        <p:txBody>
          <a:bodyPr/>
          <a:lstStyle/>
          <a:p>
            <a:r>
              <a:rPr lang="en-US" dirty="0" smtClean="0"/>
              <a:t>Reading Data Block Already In Buffer Cache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75656"/>
            <a:ext cx="8239125" cy="5054322"/>
          </a:xfrm>
        </p:spPr>
        <p:txBody>
          <a:bodyPr/>
          <a:lstStyle/>
          <a:p>
            <a:pPr>
              <a:buNone/>
            </a:pPr>
            <a:r>
              <a:rPr lang="en-US" b="1" dirty="0" smtClean="0"/>
              <a:t>Logical I/O – Buffer has not been modified</a:t>
            </a:r>
          </a:p>
          <a:p>
            <a:pPr>
              <a:buNone/>
            </a:pPr>
            <a:endParaRPr lang="en-US" b="1" dirty="0" smtClean="0"/>
          </a:p>
          <a:p>
            <a:pPr marL="914400" lvl="1" indent="-514350">
              <a:buFont typeface="+mj-lt"/>
              <a:buAutoNum type="alphaLcPeriod"/>
            </a:pPr>
            <a:r>
              <a:rPr lang="en-US" dirty="0" smtClean="0"/>
              <a:t>Hash the file# and block# to a hash bucket</a:t>
            </a:r>
          </a:p>
          <a:p>
            <a:pPr marL="914400" lvl="1" indent="-514350">
              <a:buFont typeface="+mj-lt"/>
              <a:buAutoNum type="alphaLcPeriod"/>
            </a:pPr>
            <a:r>
              <a:rPr lang="en-US" dirty="0" smtClean="0"/>
              <a:t>Get latch protecting the hash bucket</a:t>
            </a:r>
          </a:p>
          <a:p>
            <a:pPr marL="914400" lvl="1" indent="-514350">
              <a:buFont typeface="+mj-lt"/>
              <a:buAutoNum type="alphaLcPeriod"/>
            </a:pPr>
            <a:r>
              <a:rPr lang="en-US" dirty="0" smtClean="0"/>
              <a:t>Walk the CBC looking for buffer header</a:t>
            </a:r>
          </a:p>
          <a:p>
            <a:pPr marL="914400" lvl="1" indent="-514350">
              <a:buFont typeface="+mj-lt"/>
              <a:buAutoNum type="alphaLcPeriod"/>
            </a:pPr>
            <a:r>
              <a:rPr lang="en-US" dirty="0" smtClean="0"/>
              <a:t>Pin the buffer in shared mode</a:t>
            </a:r>
          </a:p>
          <a:p>
            <a:pPr marL="914400" lvl="1" indent="-514350">
              <a:buFont typeface="+mj-lt"/>
              <a:buAutoNum type="alphaLcPeriod"/>
            </a:pPr>
            <a:r>
              <a:rPr lang="en-US" dirty="0" smtClean="0"/>
              <a:t>Release the latch</a:t>
            </a:r>
          </a:p>
          <a:p>
            <a:pPr marL="914400" lvl="1" indent="-514350">
              <a:buFont typeface="+mj-lt"/>
              <a:buAutoNum type="alphaLcPeriod"/>
            </a:pPr>
            <a:endParaRPr lang="en-US" dirty="0" smtClean="0"/>
          </a:p>
          <a:p>
            <a:pPr marL="914400" lvl="1" indent="-514350">
              <a:buFont typeface="+mj-lt"/>
              <a:buAutoNum type="alphaLcPeriod"/>
            </a:pPr>
            <a:r>
              <a:rPr lang="en-US" dirty="0" smtClean="0"/>
              <a:t>Read block</a:t>
            </a:r>
          </a:p>
          <a:p>
            <a:pPr marL="914400" lvl="1" indent="-514350">
              <a:buFont typeface="+mj-lt"/>
              <a:buAutoNum type="alphaLcPeriod"/>
            </a:pPr>
            <a:endParaRPr lang="en-US" dirty="0" smtClean="0"/>
          </a:p>
          <a:p>
            <a:pPr marL="914400" lvl="1" indent="-514350">
              <a:buFont typeface="+mj-lt"/>
              <a:buAutoNum type="alphaLcPeriod"/>
            </a:pPr>
            <a:r>
              <a:rPr lang="en-US" dirty="0" smtClean="0"/>
              <a:t>Get latch</a:t>
            </a:r>
          </a:p>
          <a:p>
            <a:pPr marL="914400" lvl="1" indent="-514350">
              <a:buFont typeface="+mj-lt"/>
              <a:buAutoNum type="alphaLcPeriod"/>
            </a:pPr>
            <a:r>
              <a:rPr lang="en-US" dirty="0" smtClean="0"/>
              <a:t>Release the pin</a:t>
            </a:r>
          </a:p>
          <a:p>
            <a:pPr marL="914400" lvl="1" indent="-514350">
              <a:buFont typeface="+mj-lt"/>
              <a:buAutoNum type="alphaLcPeriod"/>
            </a:pPr>
            <a:r>
              <a:rPr lang="en-US" dirty="0" smtClean="0"/>
              <a:t>Release the latch</a:t>
            </a:r>
          </a:p>
          <a:p>
            <a:pPr marL="914400" lvl="1" indent="-514350">
              <a:buFont typeface="+mj-lt"/>
              <a:buAutoNum type="alphaLcPeriod"/>
            </a:pPr>
            <a:endParaRPr lang="en-US" dirty="0" smtClean="0"/>
          </a:p>
          <a:p>
            <a:pPr>
              <a:buNone/>
            </a:pPr>
            <a:endParaRPr lang="en-US" b="1" dirty="0" smtClean="0"/>
          </a:p>
          <a:p>
            <a:endParaRPr lang="en-US" dirty="0" smtClean="0"/>
          </a:p>
          <a:p>
            <a:pPr>
              <a:buNone/>
            </a:pP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354ABE3-2555-AC48-921D-BBEF8BC4B0C9}" type="slidenum">
              <a:rPr lang="en-US" smtClean="0"/>
              <a:pPr/>
              <a:t>58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11608306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354ABE3-2555-AC48-921D-BBEF8BC4B0C9}" type="slidenum">
              <a:rPr lang="en-US" smtClean="0"/>
              <a:pPr/>
              <a:t>59</a:t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457200" y="1719943"/>
            <a:ext cx="8239125" cy="2775857"/>
          </a:xfrm>
          <a:prstGeom prst="rect">
            <a:avLst/>
          </a:prstGeom>
          <a:solidFill>
            <a:srgbClr val="FFFF99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>
              <a:buNone/>
            </a:pPr>
            <a:r>
              <a:rPr lang="en-US" b="1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Script: create_tt_table.sql</a:t>
            </a:r>
          </a:p>
          <a:p>
            <a:pPr>
              <a:buNone/>
            </a:pPr>
            <a:endParaRPr lang="en-US" dirty="0" smtClean="0">
              <a:solidFill>
                <a:schemeClr val="tx1"/>
              </a:solidFill>
              <a:latin typeface="Courier New" pitchFamily="49" charset="0"/>
              <a:cs typeface="Courier New" pitchFamily="49" charset="0"/>
            </a:endParaRPr>
          </a:p>
          <a:p>
            <a:pPr>
              <a:buNone/>
            </a:pPr>
            <a:r>
              <a:rPr lang="en-US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create table </a:t>
            </a:r>
            <a:r>
              <a:rPr lang="en-US" b="1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tt</a:t>
            </a:r>
            <a:r>
              <a:rPr lang="en-US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as select * from </a:t>
            </a:r>
            <a:r>
              <a:rPr lang="en-US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dba_objects</a:t>
            </a:r>
            <a:r>
              <a:rPr lang="en-US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;</a:t>
            </a:r>
          </a:p>
          <a:p>
            <a:pPr>
              <a:buNone/>
            </a:pPr>
            <a:endParaRPr lang="en-US" dirty="0" smtClean="0">
              <a:solidFill>
                <a:schemeClr val="tx1"/>
              </a:solidFill>
              <a:latin typeface="Courier New" pitchFamily="49" charset="0"/>
              <a:cs typeface="Courier New" pitchFamily="49" charset="0"/>
            </a:endParaRPr>
          </a:p>
          <a:p>
            <a:pPr>
              <a:buNone/>
            </a:pPr>
            <a:r>
              <a:rPr lang="en-US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create unique index </a:t>
            </a:r>
            <a:r>
              <a:rPr lang="en-US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tt_pk</a:t>
            </a:r>
            <a:r>
              <a:rPr lang="en-US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on </a:t>
            </a:r>
            <a:r>
              <a:rPr lang="en-US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tt</a:t>
            </a:r>
            <a:r>
              <a:rPr lang="en-US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( </a:t>
            </a:r>
            <a:r>
              <a:rPr lang="en-US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object_id</a:t>
            </a:r>
            <a:r>
              <a:rPr lang="en-US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);</a:t>
            </a:r>
          </a:p>
          <a:p>
            <a:pPr>
              <a:buNone/>
            </a:pPr>
            <a:endParaRPr lang="en-US" dirty="0" smtClean="0">
              <a:solidFill>
                <a:schemeClr val="tx1"/>
              </a:solidFill>
              <a:latin typeface="Courier New" pitchFamily="49" charset="0"/>
              <a:cs typeface="Courier New" pitchFamily="49" charset="0"/>
            </a:endParaRPr>
          </a:p>
          <a:p>
            <a:pPr>
              <a:buNone/>
            </a:pPr>
            <a:r>
              <a:rPr lang="en-US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create index </a:t>
            </a:r>
            <a:r>
              <a:rPr lang="en-US" b="1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tt_ie1</a:t>
            </a:r>
            <a:r>
              <a:rPr lang="en-US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on </a:t>
            </a:r>
            <a:r>
              <a:rPr lang="en-US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tt</a:t>
            </a:r>
            <a:r>
              <a:rPr lang="en-US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( </a:t>
            </a:r>
            <a:r>
              <a:rPr lang="en-US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object_name</a:t>
            </a:r>
            <a:r>
              <a:rPr lang="en-US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);</a:t>
            </a:r>
          </a:p>
          <a:p>
            <a:pPr>
              <a:buNone/>
            </a:pPr>
            <a:endParaRPr lang="en-US" dirty="0" smtClean="0">
              <a:solidFill>
                <a:schemeClr val="tx1"/>
              </a:solidFill>
              <a:latin typeface="Courier New" pitchFamily="49" charset="0"/>
              <a:cs typeface="Courier New" pitchFamily="49" charset="0"/>
            </a:endParaRPr>
          </a:p>
          <a:p>
            <a:pPr>
              <a:buNone/>
            </a:pPr>
            <a:r>
              <a:rPr lang="en-US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create index tt_ie2 on </a:t>
            </a:r>
            <a:r>
              <a:rPr lang="en-US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tt</a:t>
            </a:r>
            <a:r>
              <a:rPr lang="en-US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( </a:t>
            </a:r>
            <a:r>
              <a:rPr lang="en-US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object_name</a:t>
            </a:r>
            <a:r>
              <a:rPr lang="en-US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, owner );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Demo Objects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354ABE3-2555-AC48-921D-BBEF8BC4B0C9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11608306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Reading A Block Currently Being Updated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95400"/>
            <a:ext cx="8239125" cy="5029200"/>
          </a:xfrm>
        </p:spPr>
        <p:txBody>
          <a:bodyPr/>
          <a:lstStyle/>
          <a:p>
            <a:pPr>
              <a:buNone/>
            </a:pPr>
            <a:r>
              <a:rPr lang="en-US" b="1" dirty="0" smtClean="0"/>
              <a:t>When a row is updated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A lock is put on the "row" in the block header (buffer cache)</a:t>
            </a:r>
          </a:p>
          <a:p>
            <a:r>
              <a:rPr lang="en-US" dirty="0" smtClean="0"/>
              <a:t>The ITL (Interested Transaction List) set</a:t>
            </a:r>
          </a:p>
          <a:p>
            <a:r>
              <a:rPr lang="en-US" dirty="0" smtClean="0"/>
              <a:t>The buffer header is also marked as "dirty"</a:t>
            </a:r>
          </a:p>
          <a:p>
            <a:r>
              <a:rPr lang="en-US" dirty="0" smtClean="0"/>
              <a:t>Main thing is that we cannot read the block in it's current state because it would not be consistent</a:t>
            </a:r>
          </a:p>
          <a:p>
            <a:endParaRPr lang="en-US" dirty="0" smtClean="0"/>
          </a:p>
          <a:p>
            <a:pPr>
              <a:buNone/>
            </a:pPr>
            <a:r>
              <a:rPr lang="en-US" b="1" dirty="0" smtClean="0"/>
              <a:t>Block Clone</a:t>
            </a:r>
          </a:p>
          <a:p>
            <a:r>
              <a:rPr lang="en-US" dirty="0" smtClean="0"/>
              <a:t>Our session has to clone (make a copy of) the block and perform a rollback on the cloned block to a point in time prior to when the update started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354ABE3-2555-AC48-921D-BBEF8BC4B0C9}" type="slidenum">
              <a:rPr lang="en-US" smtClean="0"/>
              <a:pPr/>
              <a:t>60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11608306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Block Cloning Process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75656"/>
            <a:ext cx="8239125" cy="5054322"/>
          </a:xfrm>
        </p:spPr>
        <p:txBody>
          <a:bodyPr/>
          <a:lstStyle/>
          <a:p>
            <a:pPr marL="914400" lvl="1" indent="-514350">
              <a:buFont typeface="+mj-lt"/>
              <a:buAutoNum type="alphaLcPeriod"/>
            </a:pPr>
            <a:r>
              <a:rPr lang="en-US" dirty="0" smtClean="0"/>
              <a:t>Get latch protecting the hash bucket</a:t>
            </a:r>
          </a:p>
          <a:p>
            <a:pPr marL="914400" lvl="1" indent="-514350">
              <a:buFont typeface="+mj-lt"/>
              <a:buAutoNum type="alphaLcPeriod"/>
            </a:pPr>
            <a:r>
              <a:rPr lang="en-US" dirty="0" smtClean="0"/>
              <a:t>Get a new buffer header (from free list - REPL_AUX)</a:t>
            </a:r>
          </a:p>
          <a:p>
            <a:pPr marL="914400" lvl="1" indent="-514350">
              <a:buFont typeface="+mj-lt"/>
              <a:buAutoNum type="alphaLcPeriod"/>
            </a:pPr>
            <a:r>
              <a:rPr lang="en-US" dirty="0" smtClean="0"/>
              <a:t>Label it with the data block address</a:t>
            </a:r>
          </a:p>
          <a:p>
            <a:pPr marL="914400" lvl="1" indent="-514350">
              <a:buFont typeface="+mj-lt"/>
              <a:buAutoNum type="alphaLcPeriod"/>
            </a:pPr>
            <a:r>
              <a:rPr lang="en-US" dirty="0" smtClean="0"/>
              <a:t>Attach it to the CBC</a:t>
            </a:r>
          </a:p>
          <a:p>
            <a:pPr marL="914400" lvl="1" indent="-514350">
              <a:buFont typeface="+mj-lt"/>
              <a:buAutoNum type="alphaLcPeriod"/>
            </a:pPr>
            <a:r>
              <a:rPr lang="en-US" dirty="0" smtClean="0"/>
              <a:t>Pin it in exclusive mode</a:t>
            </a:r>
          </a:p>
          <a:p>
            <a:pPr marL="914400" lvl="1" indent="-514350">
              <a:buFont typeface="+mj-lt"/>
              <a:buAutoNum type="alphaLcPeriod"/>
            </a:pPr>
            <a:r>
              <a:rPr lang="en-US" dirty="0" smtClean="0"/>
              <a:t>Release the latch</a:t>
            </a:r>
          </a:p>
          <a:p>
            <a:pPr marL="914400" lvl="1" indent="-514350">
              <a:buFont typeface="+mj-lt"/>
              <a:buAutoNum type="alphaLcPeriod"/>
            </a:pPr>
            <a:r>
              <a:rPr lang="en-US" dirty="0" smtClean="0"/>
              <a:t>Copy the block being updated to new location in buffer cache</a:t>
            </a:r>
          </a:p>
          <a:p>
            <a:pPr marL="914400" lvl="1" indent="-514350">
              <a:buFont typeface="+mj-lt"/>
              <a:buAutoNum type="alphaLcPeriod"/>
            </a:pPr>
            <a:r>
              <a:rPr lang="en-US" dirty="0" smtClean="0"/>
              <a:t>Update cloned buffer header with location of block in cache</a:t>
            </a:r>
          </a:p>
          <a:p>
            <a:pPr marL="914400" lvl="1" indent="-514350">
              <a:buFont typeface="+mj-lt"/>
              <a:buAutoNum type="alphaLcPeriod"/>
            </a:pPr>
            <a:r>
              <a:rPr lang="en-US" dirty="0" smtClean="0"/>
              <a:t>Rollback the cloned block with UNDO information</a:t>
            </a:r>
          </a:p>
          <a:p>
            <a:pPr marL="1314450" lvl="2" indent="-514350">
              <a:buFont typeface="+mj-lt"/>
              <a:buAutoNum type="alphaLcPeriod" startAt="4"/>
            </a:pPr>
            <a:r>
              <a:rPr lang="en-US" dirty="0" smtClean="0"/>
              <a:t>Requires latches &amp; shared pins on undo blocks</a:t>
            </a:r>
          </a:p>
          <a:p>
            <a:pPr marL="914400" lvl="1" indent="-514350">
              <a:buFont typeface="+mj-lt"/>
              <a:buAutoNum type="alphaLcPeriod"/>
            </a:pPr>
            <a:r>
              <a:rPr lang="en-US" dirty="0" smtClean="0"/>
              <a:t>Get latch for hash bucket protecting the cloned block</a:t>
            </a:r>
          </a:p>
          <a:p>
            <a:pPr marL="914400" lvl="1" indent="-514350">
              <a:buFont typeface="+mj-lt"/>
              <a:buAutoNum type="alphaLcPeriod"/>
            </a:pPr>
            <a:r>
              <a:rPr lang="en-US" dirty="0" smtClean="0"/>
              <a:t>Release the pin</a:t>
            </a:r>
          </a:p>
          <a:p>
            <a:pPr marL="914400" lvl="1" indent="-514350">
              <a:buFont typeface="+mj-lt"/>
              <a:buAutoNum type="alphaLcPeriod"/>
            </a:pPr>
            <a:r>
              <a:rPr lang="en-US" dirty="0" smtClean="0"/>
              <a:t>Release the latch</a:t>
            </a:r>
          </a:p>
          <a:p>
            <a:pPr>
              <a:buNone/>
            </a:pPr>
            <a:endParaRPr lang="en-US" b="1" dirty="0" smtClean="0"/>
          </a:p>
          <a:p>
            <a:endParaRPr lang="en-US" dirty="0" smtClean="0"/>
          </a:p>
          <a:p>
            <a:pPr>
              <a:buNone/>
            </a:pP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354ABE3-2555-AC48-921D-BBEF8BC4B0C9}" type="slidenum">
              <a:rPr lang="en-US" smtClean="0"/>
              <a:pPr/>
              <a:t>61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11608306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Block Cloning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990600"/>
            <a:ext cx="8239125" cy="5181600"/>
          </a:xfrm>
        </p:spPr>
        <p:txBody>
          <a:bodyPr>
            <a:normAutofit/>
          </a:bodyPr>
          <a:lstStyle/>
          <a:p>
            <a:r>
              <a:rPr lang="en-US" sz="2000" dirty="0" smtClean="0"/>
              <a:t>Get latch protecting the hash bucket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354ABE3-2555-AC48-921D-BBEF8BC4B0C9}" type="slidenum">
              <a:rPr lang="en-US" smtClean="0"/>
              <a:pPr/>
              <a:t>62</a:t>
            </a:fld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559707" y="1839686"/>
            <a:ext cx="990600" cy="636814"/>
          </a:xfrm>
          <a:prstGeom prst="rect">
            <a:avLst/>
          </a:prstGeom>
          <a:solidFill>
            <a:schemeClr val="bg1"/>
          </a:solidFill>
          <a:ln w="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40" tIns="91440" rIns="91440" bIns="91440" rtlCol="0" anchor="t" anchorCtr="0"/>
          <a:lstStyle/>
          <a:p>
            <a:pPr algn="ctr">
              <a:buNone/>
            </a:pPr>
            <a:r>
              <a:rPr lang="en-US" sz="1500" b="1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Latches</a:t>
            </a:r>
          </a:p>
        </p:txBody>
      </p:sp>
      <p:sp>
        <p:nvSpPr>
          <p:cNvPr id="8" name="Rectangle 7"/>
          <p:cNvSpPr/>
          <p:nvPr/>
        </p:nvSpPr>
        <p:spPr>
          <a:xfrm>
            <a:off x="1659164" y="1839686"/>
            <a:ext cx="990600" cy="636814"/>
          </a:xfrm>
          <a:prstGeom prst="rect">
            <a:avLst/>
          </a:prstGeom>
          <a:solidFill>
            <a:schemeClr val="bg1"/>
          </a:solidFill>
          <a:ln w="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40" tIns="91440" rIns="91440" bIns="91440" rtlCol="0" anchor="t" anchorCtr="0"/>
          <a:lstStyle/>
          <a:p>
            <a:pPr algn="ctr">
              <a:buNone/>
            </a:pPr>
            <a:r>
              <a:rPr lang="en-US" sz="1500" b="1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Hash Buckets</a:t>
            </a:r>
          </a:p>
        </p:txBody>
      </p:sp>
      <p:grpSp>
        <p:nvGrpSpPr>
          <p:cNvPr id="12" name="Group 155"/>
          <p:cNvGrpSpPr/>
          <p:nvPr/>
        </p:nvGrpSpPr>
        <p:grpSpPr>
          <a:xfrm>
            <a:off x="635907" y="2667000"/>
            <a:ext cx="2013857" cy="3048000"/>
            <a:chOff x="838200" y="2667000"/>
            <a:chExt cx="2013857" cy="3048000"/>
          </a:xfrm>
        </p:grpSpPr>
        <p:sp>
          <p:nvSpPr>
            <p:cNvPr id="5" name="Oval 4"/>
            <p:cNvSpPr/>
            <p:nvPr/>
          </p:nvSpPr>
          <p:spPr>
            <a:xfrm>
              <a:off x="838200" y="3886200"/>
              <a:ext cx="838200" cy="609600"/>
            </a:xfrm>
            <a:prstGeom prst="ellipse">
              <a:avLst/>
            </a:prstGeom>
            <a:solidFill>
              <a:srgbClr val="00206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t" anchorCtr="0"/>
            <a:lstStyle/>
            <a:p>
              <a:pPr algn="ctr">
                <a:buNone/>
              </a:pPr>
              <a:r>
                <a:rPr lang="en-US" sz="1500" b="1" dirty="0" smtClean="0">
                  <a:solidFill>
                    <a:schemeClr val="bg1"/>
                  </a:solidFill>
                  <a:latin typeface="Courier New" pitchFamily="49" charset="0"/>
                  <a:cs typeface="Courier New" pitchFamily="49" charset="0"/>
                </a:rPr>
                <a:t>L 1</a:t>
              </a:r>
            </a:p>
          </p:txBody>
        </p:sp>
        <p:sp>
          <p:nvSpPr>
            <p:cNvPr id="6" name="Rectangle 5"/>
            <p:cNvSpPr/>
            <p:nvPr/>
          </p:nvSpPr>
          <p:spPr>
            <a:xfrm>
              <a:off x="1981200" y="2667000"/>
              <a:ext cx="762000" cy="533400"/>
            </a:xfrm>
            <a:prstGeom prst="rect">
              <a:avLst/>
            </a:prstGeom>
            <a:solidFill>
              <a:srgbClr val="FFFF99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ctr" anchorCtr="0"/>
            <a:lstStyle/>
            <a:p>
              <a:pPr algn="ctr">
                <a:buNone/>
              </a:pPr>
              <a:r>
                <a:rPr lang="en-US" sz="1500" dirty="0" smtClean="0">
                  <a:solidFill>
                    <a:schemeClr val="tx1"/>
                  </a:solidFill>
                  <a:latin typeface="Courier New" pitchFamily="49" charset="0"/>
                  <a:cs typeface="Courier New" pitchFamily="49" charset="0"/>
                </a:rPr>
                <a:t>HB 1</a:t>
              </a:r>
            </a:p>
          </p:txBody>
        </p:sp>
        <p:sp>
          <p:nvSpPr>
            <p:cNvPr id="9" name="Rectangle 8"/>
            <p:cNvSpPr/>
            <p:nvPr/>
          </p:nvSpPr>
          <p:spPr>
            <a:xfrm>
              <a:off x="1981200" y="3352800"/>
              <a:ext cx="762000" cy="533400"/>
            </a:xfrm>
            <a:prstGeom prst="rect">
              <a:avLst/>
            </a:prstGeom>
            <a:solidFill>
              <a:srgbClr val="00206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ctr" anchorCtr="0"/>
            <a:lstStyle/>
            <a:p>
              <a:pPr algn="ctr">
                <a:buNone/>
              </a:pPr>
              <a:r>
                <a:rPr lang="en-US" sz="1500" b="1" dirty="0" smtClean="0">
                  <a:solidFill>
                    <a:schemeClr val="bg1"/>
                  </a:solidFill>
                  <a:latin typeface="Courier New" pitchFamily="49" charset="0"/>
                  <a:cs typeface="Courier New" pitchFamily="49" charset="0"/>
                </a:rPr>
                <a:t>HB 2</a:t>
              </a:r>
            </a:p>
          </p:txBody>
        </p:sp>
        <p:sp>
          <p:nvSpPr>
            <p:cNvPr id="10" name="Rectangle 9"/>
            <p:cNvSpPr/>
            <p:nvPr/>
          </p:nvSpPr>
          <p:spPr>
            <a:xfrm>
              <a:off x="1981200" y="4495800"/>
              <a:ext cx="762000" cy="533400"/>
            </a:xfrm>
            <a:prstGeom prst="rect">
              <a:avLst/>
            </a:prstGeom>
            <a:solidFill>
              <a:srgbClr val="FFFF99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ctr" anchorCtr="0"/>
            <a:lstStyle/>
            <a:p>
              <a:pPr algn="ctr">
                <a:buNone/>
              </a:pPr>
              <a:r>
                <a:rPr lang="en-US" sz="1500" dirty="0" smtClean="0">
                  <a:solidFill>
                    <a:schemeClr val="tx1"/>
                  </a:solidFill>
                  <a:latin typeface="Courier New" pitchFamily="49" charset="0"/>
                  <a:cs typeface="Courier New" pitchFamily="49" charset="0"/>
                </a:rPr>
                <a:t>HB 31</a:t>
              </a:r>
            </a:p>
          </p:txBody>
        </p:sp>
        <p:sp>
          <p:nvSpPr>
            <p:cNvPr id="11" name="Rectangle 10"/>
            <p:cNvSpPr/>
            <p:nvPr/>
          </p:nvSpPr>
          <p:spPr>
            <a:xfrm>
              <a:off x="1981200" y="5181600"/>
              <a:ext cx="762000" cy="533400"/>
            </a:xfrm>
            <a:prstGeom prst="rect">
              <a:avLst/>
            </a:prstGeom>
            <a:solidFill>
              <a:srgbClr val="FFFF99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ctr" anchorCtr="0"/>
            <a:lstStyle/>
            <a:p>
              <a:pPr algn="ctr">
                <a:buNone/>
              </a:pPr>
              <a:r>
                <a:rPr lang="en-US" sz="1500" dirty="0" smtClean="0">
                  <a:solidFill>
                    <a:schemeClr val="tx1"/>
                  </a:solidFill>
                  <a:latin typeface="Courier New" pitchFamily="49" charset="0"/>
                  <a:cs typeface="Courier New" pitchFamily="49" charset="0"/>
                </a:rPr>
                <a:t>HB 32</a:t>
              </a:r>
            </a:p>
          </p:txBody>
        </p:sp>
        <p:sp>
          <p:nvSpPr>
            <p:cNvPr id="14" name="Rectangle 13"/>
            <p:cNvSpPr/>
            <p:nvPr/>
          </p:nvSpPr>
          <p:spPr>
            <a:xfrm>
              <a:off x="1861457" y="3989614"/>
              <a:ext cx="990600" cy="391886"/>
            </a:xfrm>
            <a:prstGeom prst="rect">
              <a:avLst/>
            </a:prstGeom>
            <a:solidFill>
              <a:schemeClr val="bg1"/>
            </a:solidFill>
            <a:ln w="0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t" anchorCtr="0"/>
            <a:lstStyle/>
            <a:p>
              <a:pPr algn="ctr">
                <a:buNone/>
              </a:pPr>
              <a:r>
                <a:rPr lang="en-US" sz="1500" b="1" dirty="0" smtClean="0">
                  <a:solidFill>
                    <a:schemeClr val="tx1"/>
                  </a:solidFill>
                  <a:latin typeface="Courier New" pitchFamily="49" charset="0"/>
                  <a:cs typeface="Courier New" pitchFamily="49" charset="0"/>
                </a:rPr>
                <a:t>. . .</a:t>
              </a:r>
            </a:p>
          </p:txBody>
        </p:sp>
        <p:cxnSp>
          <p:nvCxnSpPr>
            <p:cNvPr id="22" name="Straight Connector 21"/>
            <p:cNvCxnSpPr>
              <a:stCxn id="5" idx="6"/>
              <a:endCxn id="6" idx="1"/>
            </p:cNvCxnSpPr>
            <p:nvPr/>
          </p:nvCxnSpPr>
          <p:spPr>
            <a:xfrm flipV="1">
              <a:off x="1676400" y="2933700"/>
              <a:ext cx="304800" cy="1257300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>
              <a:endCxn id="9" idx="1"/>
            </p:cNvCxnSpPr>
            <p:nvPr/>
          </p:nvCxnSpPr>
          <p:spPr>
            <a:xfrm rot="5400000" flipH="1" flipV="1">
              <a:off x="1543050" y="3752850"/>
              <a:ext cx="571500" cy="304800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/>
            <p:cNvCxnSpPr>
              <a:stCxn id="5" idx="6"/>
              <a:endCxn id="10" idx="1"/>
            </p:cNvCxnSpPr>
            <p:nvPr/>
          </p:nvCxnSpPr>
          <p:spPr>
            <a:xfrm>
              <a:off x="1676400" y="4191000"/>
              <a:ext cx="304800" cy="571500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/>
            <p:cNvCxnSpPr>
              <a:stCxn id="5" idx="6"/>
              <a:endCxn id="11" idx="1"/>
            </p:cNvCxnSpPr>
            <p:nvPr/>
          </p:nvCxnSpPr>
          <p:spPr>
            <a:xfrm>
              <a:off x="1676400" y="4191000"/>
              <a:ext cx="304800" cy="1257300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3" name="Group 39"/>
          <p:cNvGrpSpPr/>
          <p:nvPr/>
        </p:nvGrpSpPr>
        <p:grpSpPr>
          <a:xfrm>
            <a:off x="2540907" y="2748643"/>
            <a:ext cx="685800" cy="342900"/>
            <a:chOff x="2743200" y="3015343"/>
            <a:chExt cx="685800" cy="342900"/>
          </a:xfrm>
        </p:grpSpPr>
        <p:sp>
          <p:nvSpPr>
            <p:cNvPr id="15" name="Rectangle 14"/>
            <p:cNvSpPr/>
            <p:nvPr/>
          </p:nvSpPr>
          <p:spPr>
            <a:xfrm>
              <a:off x="3048000" y="3015343"/>
              <a:ext cx="381000" cy="342900"/>
            </a:xfrm>
            <a:prstGeom prst="rect">
              <a:avLst/>
            </a:prstGeom>
            <a:solidFill>
              <a:srgbClr val="92D05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t" anchorCtr="0"/>
            <a:lstStyle/>
            <a:p>
              <a:pPr algn="ctr">
                <a:buNone/>
              </a:pPr>
              <a:endPara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endParaRPr>
            </a:p>
          </p:txBody>
        </p:sp>
        <p:cxnSp>
          <p:nvCxnSpPr>
            <p:cNvPr id="34" name="Straight Arrow Connector 33"/>
            <p:cNvCxnSpPr/>
            <p:nvPr/>
          </p:nvCxnSpPr>
          <p:spPr>
            <a:xfrm>
              <a:off x="2743200" y="3117850"/>
              <a:ext cx="311150" cy="1588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Arrow Connector 37"/>
            <p:cNvCxnSpPr/>
            <p:nvPr/>
          </p:nvCxnSpPr>
          <p:spPr>
            <a:xfrm rot="10800000">
              <a:off x="2743200" y="3257551"/>
              <a:ext cx="304800" cy="681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6" name="Group 40"/>
          <p:cNvGrpSpPr/>
          <p:nvPr/>
        </p:nvGrpSpPr>
        <p:grpSpPr>
          <a:xfrm>
            <a:off x="2534556" y="3448050"/>
            <a:ext cx="685800" cy="342900"/>
            <a:chOff x="2743200" y="3015343"/>
            <a:chExt cx="685800" cy="342900"/>
          </a:xfrm>
        </p:grpSpPr>
        <p:sp>
          <p:nvSpPr>
            <p:cNvPr id="42" name="Rectangle 41"/>
            <p:cNvSpPr/>
            <p:nvPr/>
          </p:nvSpPr>
          <p:spPr>
            <a:xfrm>
              <a:off x="3048000" y="3015343"/>
              <a:ext cx="381000" cy="342900"/>
            </a:xfrm>
            <a:prstGeom prst="rect">
              <a:avLst/>
            </a:prstGeom>
            <a:solidFill>
              <a:schemeClr val="accent3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t" anchorCtr="0"/>
            <a:lstStyle/>
            <a:p>
              <a:pPr algn="ctr">
                <a:buNone/>
              </a:pPr>
              <a:endPara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endParaRPr>
            </a:p>
          </p:txBody>
        </p:sp>
        <p:cxnSp>
          <p:nvCxnSpPr>
            <p:cNvPr id="43" name="Straight Arrow Connector 42"/>
            <p:cNvCxnSpPr/>
            <p:nvPr/>
          </p:nvCxnSpPr>
          <p:spPr>
            <a:xfrm>
              <a:off x="2743200" y="3117850"/>
              <a:ext cx="311150" cy="1588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Arrow Connector 43"/>
            <p:cNvCxnSpPr/>
            <p:nvPr/>
          </p:nvCxnSpPr>
          <p:spPr>
            <a:xfrm rot="10800000">
              <a:off x="2743200" y="3257551"/>
              <a:ext cx="304800" cy="681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7" name="Group 44"/>
          <p:cNvGrpSpPr/>
          <p:nvPr/>
        </p:nvGrpSpPr>
        <p:grpSpPr>
          <a:xfrm>
            <a:off x="2540907" y="4591050"/>
            <a:ext cx="685800" cy="342900"/>
            <a:chOff x="2743200" y="3015343"/>
            <a:chExt cx="685800" cy="342900"/>
          </a:xfrm>
        </p:grpSpPr>
        <p:sp>
          <p:nvSpPr>
            <p:cNvPr id="46" name="Rectangle 45"/>
            <p:cNvSpPr/>
            <p:nvPr/>
          </p:nvSpPr>
          <p:spPr>
            <a:xfrm>
              <a:off x="3048000" y="3015343"/>
              <a:ext cx="381000" cy="342900"/>
            </a:xfrm>
            <a:prstGeom prst="rect">
              <a:avLst/>
            </a:prstGeom>
            <a:solidFill>
              <a:srgbClr val="92D05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t" anchorCtr="0"/>
            <a:lstStyle/>
            <a:p>
              <a:pPr algn="ctr">
                <a:buNone/>
              </a:pPr>
              <a:endPara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endParaRPr>
            </a:p>
          </p:txBody>
        </p:sp>
        <p:cxnSp>
          <p:nvCxnSpPr>
            <p:cNvPr id="47" name="Straight Arrow Connector 46"/>
            <p:cNvCxnSpPr/>
            <p:nvPr/>
          </p:nvCxnSpPr>
          <p:spPr>
            <a:xfrm>
              <a:off x="2743200" y="3117850"/>
              <a:ext cx="311150" cy="1588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Arrow Connector 47"/>
            <p:cNvCxnSpPr/>
            <p:nvPr/>
          </p:nvCxnSpPr>
          <p:spPr>
            <a:xfrm rot="10800000">
              <a:off x="2743200" y="3257551"/>
              <a:ext cx="304800" cy="681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8" name="Group 48"/>
          <p:cNvGrpSpPr/>
          <p:nvPr/>
        </p:nvGrpSpPr>
        <p:grpSpPr>
          <a:xfrm>
            <a:off x="2540907" y="5276850"/>
            <a:ext cx="685800" cy="342900"/>
            <a:chOff x="2743200" y="3015343"/>
            <a:chExt cx="685800" cy="342900"/>
          </a:xfrm>
        </p:grpSpPr>
        <p:sp>
          <p:nvSpPr>
            <p:cNvPr id="50" name="Rectangle 49"/>
            <p:cNvSpPr/>
            <p:nvPr/>
          </p:nvSpPr>
          <p:spPr>
            <a:xfrm>
              <a:off x="3048000" y="3015343"/>
              <a:ext cx="381000" cy="342900"/>
            </a:xfrm>
            <a:prstGeom prst="rect">
              <a:avLst/>
            </a:prstGeom>
            <a:solidFill>
              <a:srgbClr val="92D05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t" anchorCtr="0"/>
            <a:lstStyle/>
            <a:p>
              <a:pPr algn="ctr">
                <a:buNone/>
              </a:pPr>
              <a:endPara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endParaRPr>
            </a:p>
          </p:txBody>
        </p:sp>
        <p:cxnSp>
          <p:nvCxnSpPr>
            <p:cNvPr id="51" name="Straight Arrow Connector 50"/>
            <p:cNvCxnSpPr/>
            <p:nvPr/>
          </p:nvCxnSpPr>
          <p:spPr>
            <a:xfrm>
              <a:off x="2743200" y="3117850"/>
              <a:ext cx="311150" cy="1588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Arrow Connector 51"/>
            <p:cNvCxnSpPr/>
            <p:nvPr/>
          </p:nvCxnSpPr>
          <p:spPr>
            <a:xfrm rot="10800000">
              <a:off x="2743200" y="3257551"/>
              <a:ext cx="304800" cy="681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2" name="Rectangle 61"/>
          <p:cNvSpPr/>
          <p:nvPr/>
        </p:nvSpPr>
        <p:spPr>
          <a:xfrm>
            <a:off x="2731407" y="1839686"/>
            <a:ext cx="990600" cy="636814"/>
          </a:xfrm>
          <a:prstGeom prst="rect">
            <a:avLst/>
          </a:prstGeom>
          <a:solidFill>
            <a:schemeClr val="bg1"/>
          </a:solidFill>
          <a:ln w="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40" tIns="91440" rIns="91440" bIns="91440" rtlCol="0" anchor="t" anchorCtr="0"/>
          <a:lstStyle/>
          <a:p>
            <a:pPr algn="ctr">
              <a:buNone/>
            </a:pPr>
            <a:r>
              <a:rPr lang="en-US" sz="1500" b="1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Buffer Headers</a:t>
            </a:r>
          </a:p>
        </p:txBody>
      </p:sp>
      <p:cxnSp>
        <p:nvCxnSpPr>
          <p:cNvPr id="140" name="Straight Arrow Connector 139"/>
          <p:cNvCxnSpPr>
            <a:stCxn id="15" idx="3"/>
            <a:endCxn id="113" idx="1"/>
          </p:cNvCxnSpPr>
          <p:nvPr/>
        </p:nvCxnSpPr>
        <p:spPr>
          <a:xfrm>
            <a:off x="3226707" y="2920093"/>
            <a:ext cx="4088493" cy="1257300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2" name="Straight Arrow Connector 141"/>
          <p:cNvCxnSpPr>
            <a:stCxn id="42" idx="3"/>
            <a:endCxn id="123" idx="1"/>
          </p:cNvCxnSpPr>
          <p:nvPr/>
        </p:nvCxnSpPr>
        <p:spPr>
          <a:xfrm>
            <a:off x="3220356" y="3619500"/>
            <a:ext cx="2342244" cy="1192893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6" name="Straight Arrow Connector 145"/>
          <p:cNvCxnSpPr>
            <a:stCxn id="46" idx="3"/>
            <a:endCxn id="76" idx="1"/>
          </p:cNvCxnSpPr>
          <p:nvPr/>
        </p:nvCxnSpPr>
        <p:spPr>
          <a:xfrm flipV="1">
            <a:off x="3226707" y="2907393"/>
            <a:ext cx="2627993" cy="1855107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8" name="Straight Arrow Connector 147"/>
          <p:cNvCxnSpPr>
            <a:stCxn id="50" idx="3"/>
            <a:endCxn id="136" idx="1"/>
          </p:cNvCxnSpPr>
          <p:nvPr/>
        </p:nvCxnSpPr>
        <p:spPr>
          <a:xfrm flipV="1">
            <a:off x="3226707" y="5129893"/>
            <a:ext cx="3796393" cy="318407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9" name="Rectangle 138"/>
          <p:cNvSpPr/>
          <p:nvPr/>
        </p:nvSpPr>
        <p:spPr>
          <a:xfrm>
            <a:off x="5448300" y="1839686"/>
            <a:ext cx="2619936" cy="636814"/>
          </a:xfrm>
          <a:prstGeom prst="rect">
            <a:avLst/>
          </a:prstGeom>
          <a:solidFill>
            <a:schemeClr val="bg1"/>
          </a:solidFill>
          <a:ln w="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40" tIns="91440" rIns="91440" bIns="91440" rtlCol="0" anchor="t" anchorCtr="0"/>
          <a:lstStyle/>
          <a:p>
            <a:pPr algn="ctr">
              <a:buNone/>
            </a:pPr>
            <a:r>
              <a:rPr lang="en-US" sz="1500" b="1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Data Blocks</a:t>
            </a:r>
          </a:p>
        </p:txBody>
      </p:sp>
      <p:grpSp>
        <p:nvGrpSpPr>
          <p:cNvPr id="19" name="Group 142"/>
          <p:cNvGrpSpPr/>
          <p:nvPr/>
        </p:nvGrpSpPr>
        <p:grpSpPr>
          <a:xfrm>
            <a:off x="5562600" y="2748643"/>
            <a:ext cx="2336800" cy="2540000"/>
            <a:chOff x="5562600" y="2476500"/>
            <a:chExt cx="2336800" cy="2540000"/>
          </a:xfrm>
        </p:grpSpPr>
        <p:grpSp>
          <p:nvGrpSpPr>
            <p:cNvPr id="20" name="Group 154"/>
            <p:cNvGrpSpPr/>
            <p:nvPr/>
          </p:nvGrpSpPr>
          <p:grpSpPr>
            <a:xfrm>
              <a:off x="5562600" y="2476500"/>
              <a:ext cx="2336800" cy="2540000"/>
              <a:chOff x="5562600" y="2743200"/>
              <a:chExt cx="2336800" cy="2540000"/>
            </a:xfrm>
          </p:grpSpPr>
          <p:sp>
            <p:nvSpPr>
              <p:cNvPr id="120" name="Rectangle 119"/>
              <p:cNvSpPr/>
              <p:nvPr/>
            </p:nvSpPr>
            <p:spPr>
              <a:xfrm>
                <a:off x="7023100" y="4330700"/>
                <a:ext cx="292100" cy="317500"/>
              </a:xfrm>
              <a:prstGeom prst="rect">
                <a:avLst/>
              </a:prstGeom>
              <a:noFill/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lIns="91440" tIns="91440" rIns="91440" bIns="91440" rtlCol="0" anchor="t" anchorCtr="0"/>
              <a:lstStyle/>
              <a:p>
                <a:pPr algn="ctr">
                  <a:buNone/>
                </a:pPr>
                <a:endParaRPr lang="en-US" sz="1500" dirty="0" smtClean="0">
                  <a:solidFill>
                    <a:schemeClr val="tx1"/>
                  </a:solidFill>
                  <a:latin typeface="Courier New" pitchFamily="49" charset="0"/>
                  <a:cs typeface="Courier New" pitchFamily="49" charset="0"/>
                </a:endParaRPr>
              </a:p>
            </p:txBody>
          </p:sp>
          <p:grpSp>
            <p:nvGrpSpPr>
              <p:cNvPr id="21" name="Group 153"/>
              <p:cNvGrpSpPr/>
              <p:nvPr/>
            </p:nvGrpSpPr>
            <p:grpSpPr>
              <a:xfrm>
                <a:off x="5562600" y="2743200"/>
                <a:ext cx="2336800" cy="2540000"/>
                <a:chOff x="5562600" y="2743200"/>
                <a:chExt cx="2336800" cy="2540000"/>
              </a:xfrm>
            </p:grpSpPr>
            <p:sp>
              <p:nvSpPr>
                <p:cNvPr id="100" name="Rectangle 99"/>
                <p:cNvSpPr/>
                <p:nvPr/>
              </p:nvSpPr>
              <p:spPr>
                <a:xfrm>
                  <a:off x="5854700" y="3695700"/>
                  <a:ext cx="292100" cy="317500"/>
                </a:xfrm>
                <a:prstGeom prst="rect">
                  <a:avLst/>
                </a:prstGeom>
                <a:noFill/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lIns="91440" tIns="91440" rIns="91440" bIns="91440" rtlCol="0" anchor="t" anchorCtr="0"/>
                <a:lstStyle/>
                <a:p>
                  <a:pPr algn="ctr">
                    <a:buNone/>
                  </a:pPr>
                  <a:endParaRPr lang="en-US" sz="1500" dirty="0" smtClean="0">
                    <a:solidFill>
                      <a:schemeClr val="tx1"/>
                    </a:solidFill>
                    <a:latin typeface="Courier New" pitchFamily="49" charset="0"/>
                    <a:cs typeface="Courier New" pitchFamily="49" charset="0"/>
                  </a:endParaRPr>
                </a:p>
              </p:txBody>
            </p:sp>
            <p:sp>
              <p:nvSpPr>
                <p:cNvPr id="102" name="Rectangle 101"/>
                <p:cNvSpPr/>
                <p:nvPr/>
              </p:nvSpPr>
              <p:spPr>
                <a:xfrm>
                  <a:off x="6438900" y="3695700"/>
                  <a:ext cx="292100" cy="317500"/>
                </a:xfrm>
                <a:prstGeom prst="rect">
                  <a:avLst/>
                </a:prstGeom>
                <a:noFill/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lIns="91440" tIns="91440" rIns="91440" bIns="91440" rtlCol="0" anchor="t" anchorCtr="0"/>
                <a:lstStyle/>
                <a:p>
                  <a:pPr algn="ctr">
                    <a:buNone/>
                  </a:pPr>
                  <a:endParaRPr lang="en-US" sz="1500" dirty="0" smtClean="0">
                    <a:solidFill>
                      <a:schemeClr val="tx1"/>
                    </a:solidFill>
                    <a:latin typeface="Courier New" pitchFamily="49" charset="0"/>
                    <a:cs typeface="Courier New" pitchFamily="49" charset="0"/>
                  </a:endParaRPr>
                </a:p>
              </p:txBody>
            </p:sp>
            <p:sp>
              <p:nvSpPr>
                <p:cNvPr id="109" name="Rectangle 108"/>
                <p:cNvSpPr/>
                <p:nvPr/>
              </p:nvSpPr>
              <p:spPr>
                <a:xfrm>
                  <a:off x="6146800" y="4013200"/>
                  <a:ext cx="292100" cy="317500"/>
                </a:xfrm>
                <a:prstGeom prst="rect">
                  <a:avLst/>
                </a:prstGeom>
                <a:noFill/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lIns="91440" tIns="91440" rIns="91440" bIns="91440" rtlCol="0" anchor="t" anchorCtr="0"/>
                <a:lstStyle/>
                <a:p>
                  <a:pPr algn="ctr">
                    <a:buNone/>
                  </a:pPr>
                  <a:endParaRPr lang="en-US" sz="1500" dirty="0" smtClean="0">
                    <a:solidFill>
                      <a:schemeClr val="tx1"/>
                    </a:solidFill>
                    <a:latin typeface="Courier New" pitchFamily="49" charset="0"/>
                    <a:cs typeface="Courier New" pitchFamily="49" charset="0"/>
                  </a:endParaRPr>
                </a:p>
              </p:txBody>
            </p:sp>
            <p:grpSp>
              <p:nvGrpSpPr>
                <p:cNvPr id="23" name="Group 152"/>
                <p:cNvGrpSpPr/>
                <p:nvPr/>
              </p:nvGrpSpPr>
              <p:grpSpPr>
                <a:xfrm>
                  <a:off x="5562600" y="2743200"/>
                  <a:ext cx="2336800" cy="2540000"/>
                  <a:chOff x="5562600" y="2743200"/>
                  <a:chExt cx="2336800" cy="2540000"/>
                </a:xfrm>
              </p:grpSpPr>
              <p:sp>
                <p:nvSpPr>
                  <p:cNvPr id="118" name="Rectangle 117"/>
                  <p:cNvSpPr/>
                  <p:nvPr/>
                </p:nvSpPr>
                <p:spPr>
                  <a:xfrm>
                    <a:off x="6438900" y="4330700"/>
                    <a:ext cx="292100" cy="317500"/>
                  </a:xfrm>
                  <a:prstGeom prst="rect">
                    <a:avLst/>
                  </a:prstGeom>
                  <a:noFill/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91440" tIns="91440" rIns="91440" bIns="91440" rtlCol="0" anchor="t" anchorCtr="0"/>
                  <a:lstStyle/>
                  <a:p>
                    <a:pPr algn="ctr">
                      <a:buNone/>
                    </a:pPr>
                    <a:endParaRPr lang="en-US" sz="1500" dirty="0" smtClean="0">
                      <a:solidFill>
                        <a:schemeClr val="tx1"/>
                      </a:solidFill>
                      <a:latin typeface="Courier New" pitchFamily="49" charset="0"/>
                      <a:cs typeface="Courier New" pitchFamily="49" charset="0"/>
                    </a:endParaRPr>
                  </a:p>
                </p:txBody>
              </p:sp>
              <p:sp>
                <p:nvSpPr>
                  <p:cNvPr id="124" name="Rectangle 123"/>
                  <p:cNvSpPr/>
                  <p:nvPr/>
                </p:nvSpPr>
                <p:spPr>
                  <a:xfrm>
                    <a:off x="5854700" y="4648200"/>
                    <a:ext cx="292100" cy="317500"/>
                  </a:xfrm>
                  <a:prstGeom prst="rect">
                    <a:avLst/>
                  </a:prstGeom>
                  <a:noFill/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91440" tIns="91440" rIns="91440" bIns="91440" rtlCol="0" anchor="t" anchorCtr="0"/>
                  <a:lstStyle/>
                  <a:p>
                    <a:pPr algn="ctr">
                      <a:buNone/>
                    </a:pPr>
                    <a:endParaRPr lang="en-US" sz="1500" dirty="0" smtClean="0">
                      <a:solidFill>
                        <a:schemeClr val="tx1"/>
                      </a:solidFill>
                      <a:latin typeface="Courier New" pitchFamily="49" charset="0"/>
                      <a:cs typeface="Courier New" pitchFamily="49" charset="0"/>
                    </a:endParaRPr>
                  </a:p>
                </p:txBody>
              </p:sp>
              <p:sp>
                <p:nvSpPr>
                  <p:cNvPr id="125" name="Rectangle 124"/>
                  <p:cNvSpPr/>
                  <p:nvPr/>
                </p:nvSpPr>
                <p:spPr>
                  <a:xfrm>
                    <a:off x="6146800" y="4648200"/>
                    <a:ext cx="292100" cy="317500"/>
                  </a:xfrm>
                  <a:prstGeom prst="rect">
                    <a:avLst/>
                  </a:prstGeom>
                  <a:noFill/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91440" tIns="91440" rIns="91440" bIns="91440" rtlCol="0" anchor="t" anchorCtr="0"/>
                  <a:lstStyle/>
                  <a:p>
                    <a:pPr algn="ctr">
                      <a:buNone/>
                    </a:pPr>
                    <a:endParaRPr lang="en-US" sz="1500" dirty="0" smtClean="0">
                      <a:solidFill>
                        <a:schemeClr val="tx1"/>
                      </a:solidFill>
                      <a:latin typeface="Courier New" pitchFamily="49" charset="0"/>
                      <a:cs typeface="Courier New" pitchFamily="49" charset="0"/>
                    </a:endParaRPr>
                  </a:p>
                </p:txBody>
              </p:sp>
              <p:sp>
                <p:nvSpPr>
                  <p:cNvPr id="127" name="Rectangle 126"/>
                  <p:cNvSpPr/>
                  <p:nvPr/>
                </p:nvSpPr>
                <p:spPr>
                  <a:xfrm>
                    <a:off x="6731000" y="4648200"/>
                    <a:ext cx="292100" cy="317500"/>
                  </a:xfrm>
                  <a:prstGeom prst="rect">
                    <a:avLst/>
                  </a:prstGeom>
                  <a:noFill/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91440" tIns="91440" rIns="91440" bIns="91440" rtlCol="0" anchor="t" anchorCtr="0"/>
                  <a:lstStyle/>
                  <a:p>
                    <a:pPr algn="ctr">
                      <a:buNone/>
                    </a:pPr>
                    <a:endParaRPr lang="en-US" sz="1500" dirty="0" smtClean="0">
                      <a:solidFill>
                        <a:schemeClr val="tx1"/>
                      </a:solidFill>
                      <a:latin typeface="Courier New" pitchFamily="49" charset="0"/>
                      <a:cs typeface="Courier New" pitchFamily="49" charset="0"/>
                    </a:endParaRPr>
                  </a:p>
                </p:txBody>
              </p:sp>
              <p:grpSp>
                <p:nvGrpSpPr>
                  <p:cNvPr id="25" name="Group 151"/>
                  <p:cNvGrpSpPr/>
                  <p:nvPr/>
                </p:nvGrpSpPr>
                <p:grpSpPr>
                  <a:xfrm>
                    <a:off x="5562600" y="2743200"/>
                    <a:ext cx="2336800" cy="2540000"/>
                    <a:chOff x="5562600" y="2743200"/>
                    <a:chExt cx="2336800" cy="2540000"/>
                  </a:xfrm>
                </p:grpSpPr>
                <p:sp>
                  <p:nvSpPr>
                    <p:cNvPr id="104" name="Rectangle 103"/>
                    <p:cNvSpPr/>
                    <p:nvPr/>
                  </p:nvSpPr>
                  <p:spPr>
                    <a:xfrm>
                      <a:off x="7023100" y="3695700"/>
                      <a:ext cx="292100" cy="317500"/>
                    </a:xfrm>
                    <a:prstGeom prst="rect">
                      <a:avLst/>
                    </a:prstGeom>
                    <a:noFill/>
                    <a:effectLst/>
                  </p:spPr>
                  <p:style>
                    <a:lnRef idx="1">
                      <a:schemeClr val="accent1"/>
                    </a:lnRef>
                    <a:fillRef idx="3">
                      <a:schemeClr val="accent1"/>
                    </a:fillRef>
                    <a:effectRef idx="2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lIns="91440" tIns="91440" rIns="91440" bIns="91440" rtlCol="0" anchor="t" anchorCtr="0"/>
                    <a:lstStyle/>
                    <a:p>
                      <a:pPr algn="ctr">
                        <a:buNone/>
                      </a:pPr>
                      <a:endParaRPr lang="en-US" sz="1500" dirty="0" smtClean="0">
                        <a:solidFill>
                          <a:schemeClr val="tx1"/>
                        </a:solidFill>
                        <a:latin typeface="Courier New" pitchFamily="49" charset="0"/>
                        <a:cs typeface="Courier New" pitchFamily="49" charset="0"/>
                      </a:endParaRPr>
                    </a:p>
                  </p:txBody>
                </p:sp>
                <p:sp>
                  <p:nvSpPr>
                    <p:cNvPr id="111" name="Rectangle 110"/>
                    <p:cNvSpPr/>
                    <p:nvPr/>
                  </p:nvSpPr>
                  <p:spPr>
                    <a:xfrm>
                      <a:off x="6731000" y="4013200"/>
                      <a:ext cx="292100" cy="317500"/>
                    </a:xfrm>
                    <a:prstGeom prst="rect">
                      <a:avLst/>
                    </a:prstGeom>
                    <a:noFill/>
                    <a:effectLst/>
                  </p:spPr>
                  <p:style>
                    <a:lnRef idx="1">
                      <a:schemeClr val="accent1"/>
                    </a:lnRef>
                    <a:fillRef idx="3">
                      <a:schemeClr val="accent1"/>
                    </a:fillRef>
                    <a:effectRef idx="2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lIns="91440" tIns="91440" rIns="91440" bIns="91440" rtlCol="0" anchor="t" anchorCtr="0"/>
                    <a:lstStyle/>
                    <a:p>
                      <a:pPr algn="ctr">
                        <a:buNone/>
                      </a:pPr>
                      <a:endParaRPr lang="en-US" sz="1500" dirty="0" smtClean="0">
                        <a:solidFill>
                          <a:schemeClr val="tx1"/>
                        </a:solidFill>
                        <a:latin typeface="Courier New" pitchFamily="49" charset="0"/>
                        <a:cs typeface="Courier New" pitchFamily="49" charset="0"/>
                      </a:endParaRPr>
                    </a:p>
                  </p:txBody>
                </p:sp>
                <p:sp>
                  <p:nvSpPr>
                    <p:cNvPr id="113" name="Rectangle 112"/>
                    <p:cNvSpPr/>
                    <p:nvPr/>
                  </p:nvSpPr>
                  <p:spPr>
                    <a:xfrm>
                      <a:off x="7315200" y="4013200"/>
                      <a:ext cx="292100" cy="317500"/>
                    </a:xfrm>
                    <a:prstGeom prst="rect">
                      <a:avLst/>
                    </a:prstGeom>
                    <a:solidFill>
                      <a:schemeClr val="tx2">
                        <a:lumMod val="40000"/>
                        <a:lumOff val="60000"/>
                      </a:schemeClr>
                    </a:solidFill>
                    <a:effectLst/>
                  </p:spPr>
                  <p:style>
                    <a:lnRef idx="1">
                      <a:schemeClr val="accent1"/>
                    </a:lnRef>
                    <a:fillRef idx="3">
                      <a:schemeClr val="accent1"/>
                    </a:fillRef>
                    <a:effectRef idx="2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lIns="91440" tIns="91440" rIns="91440" bIns="91440" rtlCol="0" anchor="t" anchorCtr="0"/>
                    <a:lstStyle/>
                    <a:p>
                      <a:pPr algn="ctr">
                        <a:buNone/>
                      </a:pPr>
                      <a:endParaRPr lang="en-US" sz="1500" dirty="0" smtClean="0">
                        <a:solidFill>
                          <a:schemeClr val="tx1"/>
                        </a:solidFill>
                        <a:latin typeface="Courier New" pitchFamily="49" charset="0"/>
                        <a:cs typeface="Courier New" pitchFamily="49" charset="0"/>
                      </a:endParaRPr>
                    </a:p>
                  </p:txBody>
                </p:sp>
                <p:grpSp>
                  <p:nvGrpSpPr>
                    <p:cNvPr id="27" name="Group 150"/>
                    <p:cNvGrpSpPr/>
                    <p:nvPr/>
                  </p:nvGrpSpPr>
                  <p:grpSpPr>
                    <a:xfrm>
                      <a:off x="5562600" y="2743200"/>
                      <a:ext cx="2336800" cy="2540000"/>
                      <a:chOff x="5562600" y="2743200"/>
                      <a:chExt cx="2336800" cy="2540000"/>
                    </a:xfrm>
                  </p:grpSpPr>
                  <p:sp>
                    <p:nvSpPr>
                      <p:cNvPr id="86" name="Rectangle 85"/>
                      <p:cNvSpPr/>
                      <p:nvPr/>
                    </p:nvSpPr>
                    <p:spPr>
                      <a:xfrm>
                        <a:off x="6438900" y="3060700"/>
                        <a:ext cx="292100" cy="317500"/>
                      </a:xfrm>
                      <a:prstGeom prst="rect">
                        <a:avLst/>
                      </a:prstGeom>
                      <a:noFill/>
                      <a:effectLst/>
                    </p:spPr>
                    <p:style>
                      <a:lnRef idx="1">
                        <a:schemeClr val="accent1"/>
                      </a:lnRef>
                      <a:fillRef idx="3">
                        <a:schemeClr val="accent1"/>
                      </a:fillRef>
                      <a:effectRef idx="2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lIns="91440" tIns="91440" rIns="91440" bIns="91440" rtlCol="0" anchor="t" anchorCtr="0"/>
                      <a:lstStyle/>
                      <a:p>
                        <a:pPr algn="ctr">
                          <a:buNone/>
                        </a:pPr>
                        <a:endParaRPr lang="en-US" sz="1500" dirty="0" smtClean="0">
                          <a:solidFill>
                            <a:schemeClr val="tx1"/>
                          </a:solidFill>
                          <a:latin typeface="Courier New" pitchFamily="49" charset="0"/>
                          <a:cs typeface="Courier New" pitchFamily="49" charset="0"/>
                        </a:endParaRPr>
                      </a:p>
                    </p:txBody>
                  </p:sp>
                  <p:sp>
                    <p:nvSpPr>
                      <p:cNvPr id="93" name="Rectangle 92"/>
                      <p:cNvSpPr/>
                      <p:nvPr/>
                    </p:nvSpPr>
                    <p:spPr>
                      <a:xfrm>
                        <a:off x="6146800" y="3378200"/>
                        <a:ext cx="292100" cy="317500"/>
                      </a:xfrm>
                      <a:prstGeom prst="rect">
                        <a:avLst/>
                      </a:prstGeom>
                      <a:noFill/>
                      <a:effectLst/>
                    </p:spPr>
                    <p:style>
                      <a:lnRef idx="1">
                        <a:schemeClr val="accent1"/>
                      </a:lnRef>
                      <a:fillRef idx="3">
                        <a:schemeClr val="accent1"/>
                      </a:fillRef>
                      <a:effectRef idx="2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lIns="91440" tIns="91440" rIns="91440" bIns="91440" rtlCol="0" anchor="t" anchorCtr="0"/>
                      <a:lstStyle/>
                      <a:p>
                        <a:pPr algn="ctr">
                          <a:buNone/>
                        </a:pPr>
                        <a:endParaRPr lang="en-US" sz="1500" dirty="0" smtClean="0">
                          <a:solidFill>
                            <a:schemeClr val="tx1"/>
                          </a:solidFill>
                          <a:latin typeface="Courier New" pitchFamily="49" charset="0"/>
                          <a:cs typeface="Courier New" pitchFamily="49" charset="0"/>
                        </a:endParaRPr>
                      </a:p>
                    </p:txBody>
                  </p:sp>
                  <p:grpSp>
                    <p:nvGrpSpPr>
                      <p:cNvPr id="29" name="Group 149"/>
                      <p:cNvGrpSpPr/>
                      <p:nvPr/>
                    </p:nvGrpSpPr>
                    <p:grpSpPr>
                      <a:xfrm>
                        <a:off x="5562600" y="2743200"/>
                        <a:ext cx="2336800" cy="2540000"/>
                        <a:chOff x="5562600" y="2743200"/>
                        <a:chExt cx="2336800" cy="2540000"/>
                      </a:xfrm>
                    </p:grpSpPr>
                    <p:grpSp>
                      <p:nvGrpSpPr>
                        <p:cNvPr id="30" name="Group 148"/>
                        <p:cNvGrpSpPr/>
                        <p:nvPr/>
                      </p:nvGrpSpPr>
                      <p:grpSpPr>
                        <a:xfrm>
                          <a:off x="6731000" y="3378200"/>
                          <a:ext cx="1168400" cy="1270000"/>
                          <a:chOff x="6731000" y="3378200"/>
                          <a:chExt cx="1168400" cy="1270000"/>
                        </a:xfrm>
                      </p:grpSpPr>
                      <p:sp>
                        <p:nvSpPr>
                          <p:cNvPr id="95" name="Rectangle 94"/>
                          <p:cNvSpPr/>
                          <p:nvPr/>
                        </p:nvSpPr>
                        <p:spPr>
                          <a:xfrm>
                            <a:off x="6731000" y="337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21" name="Rectangle 120"/>
                          <p:cNvSpPr/>
                          <p:nvPr/>
                        </p:nvSpPr>
                        <p:spPr>
                          <a:xfrm>
                            <a:off x="7315200" y="433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22" name="Rectangle 121"/>
                          <p:cNvSpPr/>
                          <p:nvPr/>
                        </p:nvSpPr>
                        <p:spPr>
                          <a:xfrm>
                            <a:off x="7607300" y="433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</p:grpSp>
                    <p:grpSp>
                      <p:nvGrpSpPr>
                        <p:cNvPr id="31" name="Group 146"/>
                        <p:cNvGrpSpPr/>
                        <p:nvPr/>
                      </p:nvGrpSpPr>
                      <p:grpSpPr>
                        <a:xfrm>
                          <a:off x="5562600" y="2743200"/>
                          <a:ext cx="2336800" cy="2540000"/>
                          <a:chOff x="5562600" y="2743200"/>
                          <a:chExt cx="2336800" cy="2540000"/>
                        </a:xfrm>
                      </p:grpSpPr>
                      <p:sp>
                        <p:nvSpPr>
                          <p:cNvPr id="75" name="Rectangle 74"/>
                          <p:cNvSpPr/>
                          <p:nvPr/>
                        </p:nvSpPr>
                        <p:spPr>
                          <a:xfrm>
                            <a:off x="5562600" y="274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76" name="Rectangle 75"/>
                          <p:cNvSpPr/>
                          <p:nvPr/>
                        </p:nvSpPr>
                        <p:spPr>
                          <a:xfrm>
                            <a:off x="5854700" y="2743200"/>
                            <a:ext cx="292100" cy="317500"/>
                          </a:xfrm>
                          <a:prstGeom prst="rect">
                            <a:avLst/>
                          </a:prstGeom>
                          <a:solidFill>
                            <a:schemeClr val="tx2">
                              <a:lumMod val="40000"/>
                              <a:lumOff val="60000"/>
                            </a:schemeClr>
                          </a:solidFill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77" name="Rectangle 76"/>
                          <p:cNvSpPr/>
                          <p:nvPr/>
                        </p:nvSpPr>
                        <p:spPr>
                          <a:xfrm>
                            <a:off x="6146800" y="274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78" name="Rectangle 77"/>
                          <p:cNvSpPr/>
                          <p:nvPr/>
                        </p:nvSpPr>
                        <p:spPr>
                          <a:xfrm>
                            <a:off x="6438900" y="274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79" name="Rectangle 78"/>
                          <p:cNvSpPr/>
                          <p:nvPr/>
                        </p:nvSpPr>
                        <p:spPr>
                          <a:xfrm>
                            <a:off x="6731000" y="274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80" name="Rectangle 79"/>
                          <p:cNvSpPr/>
                          <p:nvPr/>
                        </p:nvSpPr>
                        <p:spPr>
                          <a:xfrm>
                            <a:off x="7023100" y="274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81" name="Rectangle 80"/>
                          <p:cNvSpPr/>
                          <p:nvPr/>
                        </p:nvSpPr>
                        <p:spPr>
                          <a:xfrm>
                            <a:off x="7315200" y="274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82" name="Rectangle 81"/>
                          <p:cNvSpPr/>
                          <p:nvPr/>
                        </p:nvSpPr>
                        <p:spPr>
                          <a:xfrm>
                            <a:off x="7607300" y="274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83" name="Rectangle 82"/>
                          <p:cNvSpPr/>
                          <p:nvPr/>
                        </p:nvSpPr>
                        <p:spPr>
                          <a:xfrm>
                            <a:off x="5562600" y="306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84" name="Rectangle 83"/>
                          <p:cNvSpPr/>
                          <p:nvPr/>
                        </p:nvSpPr>
                        <p:spPr>
                          <a:xfrm>
                            <a:off x="5854700" y="306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85" name="Rectangle 84"/>
                          <p:cNvSpPr/>
                          <p:nvPr/>
                        </p:nvSpPr>
                        <p:spPr>
                          <a:xfrm>
                            <a:off x="6146800" y="306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87" name="Rectangle 86"/>
                          <p:cNvSpPr/>
                          <p:nvPr/>
                        </p:nvSpPr>
                        <p:spPr>
                          <a:xfrm>
                            <a:off x="6731000" y="3060700"/>
                            <a:ext cx="292100" cy="317500"/>
                          </a:xfrm>
                          <a:prstGeom prst="rect">
                            <a:avLst/>
                          </a:prstGeom>
                          <a:solidFill>
                            <a:schemeClr val="accent1">
                              <a:lumMod val="60000"/>
                              <a:lumOff val="40000"/>
                            </a:schemeClr>
                          </a:solidFill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88" name="Rectangle 87"/>
                          <p:cNvSpPr/>
                          <p:nvPr/>
                        </p:nvSpPr>
                        <p:spPr>
                          <a:xfrm>
                            <a:off x="7023100" y="306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89" name="Rectangle 88"/>
                          <p:cNvSpPr/>
                          <p:nvPr/>
                        </p:nvSpPr>
                        <p:spPr>
                          <a:xfrm>
                            <a:off x="7315200" y="306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90" name="Rectangle 89"/>
                          <p:cNvSpPr/>
                          <p:nvPr/>
                        </p:nvSpPr>
                        <p:spPr>
                          <a:xfrm>
                            <a:off x="7607300" y="306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91" name="Rectangle 90"/>
                          <p:cNvSpPr/>
                          <p:nvPr/>
                        </p:nvSpPr>
                        <p:spPr>
                          <a:xfrm>
                            <a:off x="5562600" y="337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92" name="Rectangle 91"/>
                          <p:cNvSpPr/>
                          <p:nvPr/>
                        </p:nvSpPr>
                        <p:spPr>
                          <a:xfrm>
                            <a:off x="5854700" y="337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94" name="Rectangle 93"/>
                          <p:cNvSpPr/>
                          <p:nvPr/>
                        </p:nvSpPr>
                        <p:spPr>
                          <a:xfrm>
                            <a:off x="6438900" y="337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96" name="Rectangle 95"/>
                          <p:cNvSpPr/>
                          <p:nvPr/>
                        </p:nvSpPr>
                        <p:spPr>
                          <a:xfrm>
                            <a:off x="7023100" y="337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97" name="Rectangle 96"/>
                          <p:cNvSpPr/>
                          <p:nvPr/>
                        </p:nvSpPr>
                        <p:spPr>
                          <a:xfrm>
                            <a:off x="7315200" y="337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98" name="Rectangle 97"/>
                          <p:cNvSpPr/>
                          <p:nvPr/>
                        </p:nvSpPr>
                        <p:spPr>
                          <a:xfrm>
                            <a:off x="7607300" y="337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99" name="Rectangle 98"/>
                          <p:cNvSpPr/>
                          <p:nvPr/>
                        </p:nvSpPr>
                        <p:spPr>
                          <a:xfrm>
                            <a:off x="5562600" y="369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01" name="Rectangle 100"/>
                          <p:cNvSpPr/>
                          <p:nvPr/>
                        </p:nvSpPr>
                        <p:spPr>
                          <a:xfrm>
                            <a:off x="6146800" y="369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03" name="Rectangle 102"/>
                          <p:cNvSpPr/>
                          <p:nvPr/>
                        </p:nvSpPr>
                        <p:spPr>
                          <a:xfrm>
                            <a:off x="6731000" y="369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05" name="Rectangle 104"/>
                          <p:cNvSpPr/>
                          <p:nvPr/>
                        </p:nvSpPr>
                        <p:spPr>
                          <a:xfrm>
                            <a:off x="7315200" y="369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06" name="Rectangle 105"/>
                          <p:cNvSpPr/>
                          <p:nvPr/>
                        </p:nvSpPr>
                        <p:spPr>
                          <a:xfrm>
                            <a:off x="7607300" y="369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07" name="Rectangle 106"/>
                          <p:cNvSpPr/>
                          <p:nvPr/>
                        </p:nvSpPr>
                        <p:spPr>
                          <a:xfrm>
                            <a:off x="5562600" y="401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08" name="Rectangle 107"/>
                          <p:cNvSpPr/>
                          <p:nvPr/>
                        </p:nvSpPr>
                        <p:spPr>
                          <a:xfrm>
                            <a:off x="5854700" y="401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10" name="Rectangle 109"/>
                          <p:cNvSpPr/>
                          <p:nvPr/>
                        </p:nvSpPr>
                        <p:spPr>
                          <a:xfrm>
                            <a:off x="6438900" y="401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12" name="Rectangle 111"/>
                          <p:cNvSpPr/>
                          <p:nvPr/>
                        </p:nvSpPr>
                        <p:spPr>
                          <a:xfrm>
                            <a:off x="7023100" y="401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14" name="Rectangle 113"/>
                          <p:cNvSpPr/>
                          <p:nvPr/>
                        </p:nvSpPr>
                        <p:spPr>
                          <a:xfrm>
                            <a:off x="7607300" y="401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15" name="Rectangle 114"/>
                          <p:cNvSpPr/>
                          <p:nvPr/>
                        </p:nvSpPr>
                        <p:spPr>
                          <a:xfrm>
                            <a:off x="5562600" y="433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16" name="Rectangle 115"/>
                          <p:cNvSpPr/>
                          <p:nvPr/>
                        </p:nvSpPr>
                        <p:spPr>
                          <a:xfrm>
                            <a:off x="5854700" y="433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17" name="Rectangle 116"/>
                          <p:cNvSpPr/>
                          <p:nvPr/>
                        </p:nvSpPr>
                        <p:spPr>
                          <a:xfrm>
                            <a:off x="6146800" y="4330700"/>
                            <a:ext cx="292100" cy="317500"/>
                          </a:xfrm>
                          <a:prstGeom prst="rect">
                            <a:avLst/>
                          </a:prstGeom>
                          <a:solidFill>
                            <a:schemeClr val="tx2">
                              <a:lumMod val="40000"/>
                              <a:lumOff val="60000"/>
                            </a:schemeClr>
                          </a:solidFill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19" name="Rectangle 118"/>
                          <p:cNvSpPr/>
                          <p:nvPr/>
                        </p:nvSpPr>
                        <p:spPr>
                          <a:xfrm>
                            <a:off x="6731000" y="433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23" name="Rectangle 122"/>
                          <p:cNvSpPr/>
                          <p:nvPr/>
                        </p:nvSpPr>
                        <p:spPr>
                          <a:xfrm>
                            <a:off x="5562600" y="4648200"/>
                            <a:ext cx="292100" cy="317500"/>
                          </a:xfrm>
                          <a:prstGeom prst="rect">
                            <a:avLst/>
                          </a:prstGeom>
                          <a:solidFill>
                            <a:schemeClr val="tx2">
                              <a:lumMod val="40000"/>
                              <a:lumOff val="60000"/>
                            </a:schemeClr>
                          </a:solidFill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26" name="Rectangle 125"/>
                          <p:cNvSpPr/>
                          <p:nvPr/>
                        </p:nvSpPr>
                        <p:spPr>
                          <a:xfrm>
                            <a:off x="6438900" y="464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28" name="Rectangle 127"/>
                          <p:cNvSpPr/>
                          <p:nvPr/>
                        </p:nvSpPr>
                        <p:spPr>
                          <a:xfrm>
                            <a:off x="7023100" y="464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29" name="Rectangle 128"/>
                          <p:cNvSpPr/>
                          <p:nvPr/>
                        </p:nvSpPr>
                        <p:spPr>
                          <a:xfrm>
                            <a:off x="7315200" y="464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30" name="Rectangle 129"/>
                          <p:cNvSpPr/>
                          <p:nvPr/>
                        </p:nvSpPr>
                        <p:spPr>
                          <a:xfrm>
                            <a:off x="7607300" y="464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31" name="Rectangle 130"/>
                          <p:cNvSpPr/>
                          <p:nvPr/>
                        </p:nvSpPr>
                        <p:spPr>
                          <a:xfrm>
                            <a:off x="5562600" y="496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32" name="Rectangle 131"/>
                          <p:cNvSpPr/>
                          <p:nvPr/>
                        </p:nvSpPr>
                        <p:spPr>
                          <a:xfrm>
                            <a:off x="5854700" y="496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33" name="Rectangle 132"/>
                          <p:cNvSpPr/>
                          <p:nvPr/>
                        </p:nvSpPr>
                        <p:spPr>
                          <a:xfrm>
                            <a:off x="6146800" y="496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34" name="Rectangle 133"/>
                          <p:cNvSpPr/>
                          <p:nvPr/>
                        </p:nvSpPr>
                        <p:spPr>
                          <a:xfrm>
                            <a:off x="6438900" y="496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35" name="Rectangle 134"/>
                          <p:cNvSpPr/>
                          <p:nvPr/>
                        </p:nvSpPr>
                        <p:spPr>
                          <a:xfrm>
                            <a:off x="6731000" y="496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36" name="Rectangle 135"/>
                          <p:cNvSpPr/>
                          <p:nvPr/>
                        </p:nvSpPr>
                        <p:spPr>
                          <a:xfrm>
                            <a:off x="7023100" y="4965700"/>
                            <a:ext cx="292100" cy="317500"/>
                          </a:xfrm>
                          <a:prstGeom prst="rect">
                            <a:avLst/>
                          </a:prstGeom>
                          <a:solidFill>
                            <a:schemeClr val="tx2">
                              <a:lumMod val="40000"/>
                              <a:lumOff val="60000"/>
                            </a:schemeClr>
                          </a:solidFill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37" name="Rectangle 136"/>
                          <p:cNvSpPr/>
                          <p:nvPr/>
                        </p:nvSpPr>
                        <p:spPr>
                          <a:xfrm>
                            <a:off x="7315200" y="496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38" name="Rectangle 137"/>
                          <p:cNvSpPr/>
                          <p:nvPr/>
                        </p:nvSpPr>
                        <p:spPr>
                          <a:xfrm>
                            <a:off x="7607300" y="496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</p:grpSp>
                  </p:grpSp>
                </p:grpSp>
              </p:grpSp>
            </p:grpSp>
          </p:grpSp>
        </p:grpSp>
        <p:sp>
          <p:nvSpPr>
            <p:cNvPr id="141" name="Rectangle 140"/>
            <p:cNvSpPr/>
            <p:nvPr/>
          </p:nvSpPr>
          <p:spPr>
            <a:xfrm>
              <a:off x="6146800" y="4064000"/>
              <a:ext cx="292100" cy="317500"/>
            </a:xfrm>
            <a:prstGeom prst="rect">
              <a:avLst/>
            </a:prstGeom>
            <a:solidFill>
              <a:schemeClr val="bg1"/>
            </a:solidFill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t" anchorCtr="0"/>
            <a:lstStyle/>
            <a:p>
              <a:pPr algn="ctr"/>
              <a:endPara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endParaRPr>
            </a:p>
          </p:txBody>
        </p:sp>
      </p:grpSp>
      <p:grpSp>
        <p:nvGrpSpPr>
          <p:cNvPr id="32" name="Group 40"/>
          <p:cNvGrpSpPr/>
          <p:nvPr/>
        </p:nvGrpSpPr>
        <p:grpSpPr>
          <a:xfrm>
            <a:off x="3220356" y="3448050"/>
            <a:ext cx="685800" cy="342900"/>
            <a:chOff x="2743200" y="3015343"/>
            <a:chExt cx="685800" cy="342900"/>
          </a:xfrm>
        </p:grpSpPr>
        <p:sp>
          <p:nvSpPr>
            <p:cNvPr id="147" name="Rectangle 146"/>
            <p:cNvSpPr/>
            <p:nvPr/>
          </p:nvSpPr>
          <p:spPr>
            <a:xfrm>
              <a:off x="3048000" y="3015343"/>
              <a:ext cx="381000" cy="342900"/>
            </a:xfrm>
            <a:prstGeom prst="rect">
              <a:avLst/>
            </a:prstGeom>
            <a:solidFill>
              <a:srgbClr val="92D05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ctr" anchorCtr="0"/>
            <a:lstStyle/>
            <a:p>
              <a:pPr algn="ctr">
                <a:buNone/>
              </a:pPr>
              <a:endParaRPr lang="en-US" sz="1500" b="1" dirty="0" smtClean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endParaRPr>
            </a:p>
          </p:txBody>
        </p:sp>
        <p:cxnSp>
          <p:nvCxnSpPr>
            <p:cNvPr id="149" name="Straight Arrow Connector 148"/>
            <p:cNvCxnSpPr/>
            <p:nvPr/>
          </p:nvCxnSpPr>
          <p:spPr>
            <a:xfrm>
              <a:off x="2743200" y="3117850"/>
              <a:ext cx="311150" cy="1588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0" name="Straight Arrow Connector 149"/>
            <p:cNvCxnSpPr/>
            <p:nvPr/>
          </p:nvCxnSpPr>
          <p:spPr>
            <a:xfrm rot="10800000">
              <a:off x="2743200" y="3257551"/>
              <a:ext cx="304800" cy="681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45" name="Straight Arrow Connector 144"/>
          <p:cNvCxnSpPr>
            <a:stCxn id="147" idx="0"/>
            <a:endCxn id="87" idx="1"/>
          </p:cNvCxnSpPr>
          <p:nvPr/>
        </p:nvCxnSpPr>
        <p:spPr>
          <a:xfrm rot="5400000" flipH="1" flipV="1">
            <a:off x="5111750" y="1828800"/>
            <a:ext cx="223157" cy="3015344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xmlns="" val="11608306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Block Cloning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990600"/>
            <a:ext cx="8239125" cy="5181600"/>
          </a:xfrm>
        </p:spPr>
        <p:txBody>
          <a:bodyPr>
            <a:normAutofit/>
          </a:bodyPr>
          <a:lstStyle/>
          <a:p>
            <a:r>
              <a:rPr lang="en-US" sz="2000" dirty="0" smtClean="0"/>
              <a:t>Get new buffer header</a:t>
            </a:r>
          </a:p>
          <a:p>
            <a:r>
              <a:rPr lang="en-US" sz="2000" dirty="0" smtClean="0"/>
              <a:t>Label it with data block address and attach to CBC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354ABE3-2555-AC48-921D-BBEF8BC4B0C9}" type="slidenum">
              <a:rPr lang="en-US" smtClean="0"/>
              <a:pPr/>
              <a:t>63</a:t>
            </a:fld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559707" y="1839686"/>
            <a:ext cx="990600" cy="636814"/>
          </a:xfrm>
          <a:prstGeom prst="rect">
            <a:avLst/>
          </a:prstGeom>
          <a:solidFill>
            <a:schemeClr val="bg1"/>
          </a:solidFill>
          <a:ln w="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40" tIns="91440" rIns="91440" bIns="91440" rtlCol="0" anchor="t" anchorCtr="0"/>
          <a:lstStyle/>
          <a:p>
            <a:pPr algn="ctr">
              <a:buNone/>
            </a:pPr>
            <a:r>
              <a:rPr lang="en-US" sz="1500" b="1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Latches</a:t>
            </a:r>
          </a:p>
        </p:txBody>
      </p:sp>
      <p:sp>
        <p:nvSpPr>
          <p:cNvPr id="8" name="Rectangle 7"/>
          <p:cNvSpPr/>
          <p:nvPr/>
        </p:nvSpPr>
        <p:spPr>
          <a:xfrm>
            <a:off x="1659164" y="1839686"/>
            <a:ext cx="990600" cy="636814"/>
          </a:xfrm>
          <a:prstGeom prst="rect">
            <a:avLst/>
          </a:prstGeom>
          <a:solidFill>
            <a:schemeClr val="bg1"/>
          </a:solidFill>
          <a:ln w="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40" tIns="91440" rIns="91440" bIns="91440" rtlCol="0" anchor="t" anchorCtr="0"/>
          <a:lstStyle/>
          <a:p>
            <a:pPr algn="ctr">
              <a:buNone/>
            </a:pPr>
            <a:r>
              <a:rPr lang="en-US" sz="1500" b="1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Hash Buckets</a:t>
            </a:r>
          </a:p>
        </p:txBody>
      </p:sp>
      <p:grpSp>
        <p:nvGrpSpPr>
          <p:cNvPr id="12" name="Group 155"/>
          <p:cNvGrpSpPr/>
          <p:nvPr/>
        </p:nvGrpSpPr>
        <p:grpSpPr>
          <a:xfrm>
            <a:off x="635907" y="2667000"/>
            <a:ext cx="2013857" cy="3048000"/>
            <a:chOff x="838200" y="2667000"/>
            <a:chExt cx="2013857" cy="3048000"/>
          </a:xfrm>
        </p:grpSpPr>
        <p:sp>
          <p:nvSpPr>
            <p:cNvPr id="5" name="Oval 4"/>
            <p:cNvSpPr/>
            <p:nvPr/>
          </p:nvSpPr>
          <p:spPr>
            <a:xfrm>
              <a:off x="838200" y="3886200"/>
              <a:ext cx="838200" cy="609600"/>
            </a:xfrm>
            <a:prstGeom prst="ellipse">
              <a:avLst/>
            </a:prstGeom>
            <a:solidFill>
              <a:srgbClr val="00206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t" anchorCtr="0"/>
            <a:lstStyle/>
            <a:p>
              <a:pPr algn="ctr">
                <a:buNone/>
              </a:pPr>
              <a:r>
                <a:rPr lang="en-US" sz="1500" b="1" dirty="0" smtClean="0">
                  <a:solidFill>
                    <a:schemeClr val="bg1"/>
                  </a:solidFill>
                  <a:latin typeface="Courier New" pitchFamily="49" charset="0"/>
                  <a:cs typeface="Courier New" pitchFamily="49" charset="0"/>
                </a:rPr>
                <a:t>L 1</a:t>
              </a:r>
            </a:p>
          </p:txBody>
        </p:sp>
        <p:sp>
          <p:nvSpPr>
            <p:cNvPr id="6" name="Rectangle 5"/>
            <p:cNvSpPr/>
            <p:nvPr/>
          </p:nvSpPr>
          <p:spPr>
            <a:xfrm>
              <a:off x="1981200" y="2667000"/>
              <a:ext cx="762000" cy="533400"/>
            </a:xfrm>
            <a:prstGeom prst="rect">
              <a:avLst/>
            </a:prstGeom>
            <a:solidFill>
              <a:srgbClr val="FFFF99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ctr" anchorCtr="0"/>
            <a:lstStyle/>
            <a:p>
              <a:pPr algn="ctr">
                <a:buNone/>
              </a:pPr>
              <a:r>
                <a:rPr lang="en-US" sz="1500" dirty="0" smtClean="0">
                  <a:solidFill>
                    <a:schemeClr val="tx1"/>
                  </a:solidFill>
                  <a:latin typeface="Courier New" pitchFamily="49" charset="0"/>
                  <a:cs typeface="Courier New" pitchFamily="49" charset="0"/>
                </a:rPr>
                <a:t>HB 1</a:t>
              </a:r>
            </a:p>
          </p:txBody>
        </p:sp>
        <p:sp>
          <p:nvSpPr>
            <p:cNvPr id="9" name="Rectangle 8"/>
            <p:cNvSpPr/>
            <p:nvPr/>
          </p:nvSpPr>
          <p:spPr>
            <a:xfrm>
              <a:off x="1981200" y="3352800"/>
              <a:ext cx="762000" cy="533400"/>
            </a:xfrm>
            <a:prstGeom prst="rect">
              <a:avLst/>
            </a:prstGeom>
            <a:solidFill>
              <a:srgbClr val="00206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ctr" anchorCtr="0"/>
            <a:lstStyle/>
            <a:p>
              <a:pPr algn="ctr">
                <a:buNone/>
              </a:pPr>
              <a:r>
                <a:rPr lang="en-US" sz="1500" b="1" dirty="0" smtClean="0">
                  <a:solidFill>
                    <a:schemeClr val="bg1"/>
                  </a:solidFill>
                  <a:latin typeface="Courier New" pitchFamily="49" charset="0"/>
                  <a:cs typeface="Courier New" pitchFamily="49" charset="0"/>
                </a:rPr>
                <a:t>HB 2</a:t>
              </a:r>
            </a:p>
          </p:txBody>
        </p:sp>
        <p:sp>
          <p:nvSpPr>
            <p:cNvPr id="10" name="Rectangle 9"/>
            <p:cNvSpPr/>
            <p:nvPr/>
          </p:nvSpPr>
          <p:spPr>
            <a:xfrm>
              <a:off x="1981200" y="4495800"/>
              <a:ext cx="762000" cy="533400"/>
            </a:xfrm>
            <a:prstGeom prst="rect">
              <a:avLst/>
            </a:prstGeom>
            <a:solidFill>
              <a:srgbClr val="FFFF99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ctr" anchorCtr="0"/>
            <a:lstStyle/>
            <a:p>
              <a:pPr algn="ctr">
                <a:buNone/>
              </a:pPr>
              <a:r>
                <a:rPr lang="en-US" sz="1500" dirty="0" smtClean="0">
                  <a:solidFill>
                    <a:schemeClr val="tx1"/>
                  </a:solidFill>
                  <a:latin typeface="Courier New" pitchFamily="49" charset="0"/>
                  <a:cs typeface="Courier New" pitchFamily="49" charset="0"/>
                </a:rPr>
                <a:t>HB 31</a:t>
              </a:r>
            </a:p>
          </p:txBody>
        </p:sp>
        <p:sp>
          <p:nvSpPr>
            <p:cNvPr id="11" name="Rectangle 10"/>
            <p:cNvSpPr/>
            <p:nvPr/>
          </p:nvSpPr>
          <p:spPr>
            <a:xfrm>
              <a:off x="1981200" y="5181600"/>
              <a:ext cx="762000" cy="533400"/>
            </a:xfrm>
            <a:prstGeom prst="rect">
              <a:avLst/>
            </a:prstGeom>
            <a:solidFill>
              <a:srgbClr val="FFFF99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ctr" anchorCtr="0"/>
            <a:lstStyle/>
            <a:p>
              <a:pPr algn="ctr">
                <a:buNone/>
              </a:pPr>
              <a:r>
                <a:rPr lang="en-US" sz="1500" dirty="0" smtClean="0">
                  <a:solidFill>
                    <a:schemeClr val="tx1"/>
                  </a:solidFill>
                  <a:latin typeface="Courier New" pitchFamily="49" charset="0"/>
                  <a:cs typeface="Courier New" pitchFamily="49" charset="0"/>
                </a:rPr>
                <a:t>HB 32</a:t>
              </a:r>
            </a:p>
          </p:txBody>
        </p:sp>
        <p:sp>
          <p:nvSpPr>
            <p:cNvPr id="14" name="Rectangle 13"/>
            <p:cNvSpPr/>
            <p:nvPr/>
          </p:nvSpPr>
          <p:spPr>
            <a:xfrm>
              <a:off x="1861457" y="3989614"/>
              <a:ext cx="990600" cy="391886"/>
            </a:xfrm>
            <a:prstGeom prst="rect">
              <a:avLst/>
            </a:prstGeom>
            <a:solidFill>
              <a:schemeClr val="bg1"/>
            </a:solidFill>
            <a:ln w="0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t" anchorCtr="0"/>
            <a:lstStyle/>
            <a:p>
              <a:pPr algn="ctr">
                <a:buNone/>
              </a:pPr>
              <a:r>
                <a:rPr lang="en-US" sz="1500" b="1" dirty="0" smtClean="0">
                  <a:solidFill>
                    <a:schemeClr val="tx1"/>
                  </a:solidFill>
                  <a:latin typeface="Courier New" pitchFamily="49" charset="0"/>
                  <a:cs typeface="Courier New" pitchFamily="49" charset="0"/>
                </a:rPr>
                <a:t>. . .</a:t>
              </a:r>
            </a:p>
          </p:txBody>
        </p:sp>
        <p:cxnSp>
          <p:nvCxnSpPr>
            <p:cNvPr id="22" name="Straight Connector 21"/>
            <p:cNvCxnSpPr>
              <a:stCxn id="5" idx="6"/>
              <a:endCxn id="6" idx="1"/>
            </p:cNvCxnSpPr>
            <p:nvPr/>
          </p:nvCxnSpPr>
          <p:spPr>
            <a:xfrm flipV="1">
              <a:off x="1676400" y="2933700"/>
              <a:ext cx="304800" cy="1257300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>
              <a:endCxn id="9" idx="1"/>
            </p:cNvCxnSpPr>
            <p:nvPr/>
          </p:nvCxnSpPr>
          <p:spPr>
            <a:xfrm rot="5400000" flipH="1" flipV="1">
              <a:off x="1543050" y="3752850"/>
              <a:ext cx="571500" cy="304800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/>
            <p:cNvCxnSpPr>
              <a:stCxn id="5" idx="6"/>
              <a:endCxn id="10" idx="1"/>
            </p:cNvCxnSpPr>
            <p:nvPr/>
          </p:nvCxnSpPr>
          <p:spPr>
            <a:xfrm>
              <a:off x="1676400" y="4191000"/>
              <a:ext cx="304800" cy="571500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/>
            <p:cNvCxnSpPr>
              <a:stCxn id="5" idx="6"/>
              <a:endCxn id="11" idx="1"/>
            </p:cNvCxnSpPr>
            <p:nvPr/>
          </p:nvCxnSpPr>
          <p:spPr>
            <a:xfrm>
              <a:off x="1676400" y="4191000"/>
              <a:ext cx="304800" cy="1257300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3" name="Group 39"/>
          <p:cNvGrpSpPr/>
          <p:nvPr/>
        </p:nvGrpSpPr>
        <p:grpSpPr>
          <a:xfrm>
            <a:off x="2540907" y="2748643"/>
            <a:ext cx="685800" cy="342900"/>
            <a:chOff x="2743200" y="3015343"/>
            <a:chExt cx="685800" cy="342900"/>
          </a:xfrm>
        </p:grpSpPr>
        <p:sp>
          <p:nvSpPr>
            <p:cNvPr id="15" name="Rectangle 14"/>
            <p:cNvSpPr/>
            <p:nvPr/>
          </p:nvSpPr>
          <p:spPr>
            <a:xfrm>
              <a:off x="3048000" y="3015343"/>
              <a:ext cx="381000" cy="342900"/>
            </a:xfrm>
            <a:prstGeom prst="rect">
              <a:avLst/>
            </a:prstGeom>
            <a:solidFill>
              <a:srgbClr val="92D05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t" anchorCtr="0"/>
            <a:lstStyle/>
            <a:p>
              <a:pPr algn="ctr">
                <a:buNone/>
              </a:pPr>
              <a:endPara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endParaRPr>
            </a:p>
          </p:txBody>
        </p:sp>
        <p:cxnSp>
          <p:nvCxnSpPr>
            <p:cNvPr id="34" name="Straight Arrow Connector 33"/>
            <p:cNvCxnSpPr/>
            <p:nvPr/>
          </p:nvCxnSpPr>
          <p:spPr>
            <a:xfrm>
              <a:off x="2743200" y="3117850"/>
              <a:ext cx="311150" cy="1588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Arrow Connector 37"/>
            <p:cNvCxnSpPr/>
            <p:nvPr/>
          </p:nvCxnSpPr>
          <p:spPr>
            <a:xfrm rot="10800000">
              <a:off x="2743200" y="3257551"/>
              <a:ext cx="304800" cy="681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6" name="Group 40"/>
          <p:cNvGrpSpPr/>
          <p:nvPr/>
        </p:nvGrpSpPr>
        <p:grpSpPr>
          <a:xfrm>
            <a:off x="2534556" y="3448050"/>
            <a:ext cx="685800" cy="342900"/>
            <a:chOff x="2743200" y="3015343"/>
            <a:chExt cx="685800" cy="342900"/>
          </a:xfrm>
        </p:grpSpPr>
        <p:sp>
          <p:nvSpPr>
            <p:cNvPr id="42" name="Rectangle 41"/>
            <p:cNvSpPr/>
            <p:nvPr/>
          </p:nvSpPr>
          <p:spPr>
            <a:xfrm>
              <a:off x="3048000" y="3015343"/>
              <a:ext cx="381000" cy="342900"/>
            </a:xfrm>
            <a:prstGeom prst="rect">
              <a:avLst/>
            </a:prstGeom>
            <a:solidFill>
              <a:schemeClr val="accent3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t" anchorCtr="0"/>
            <a:lstStyle/>
            <a:p>
              <a:pPr algn="ctr">
                <a:buNone/>
              </a:pPr>
              <a:endPara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endParaRPr>
            </a:p>
          </p:txBody>
        </p:sp>
        <p:cxnSp>
          <p:nvCxnSpPr>
            <p:cNvPr id="43" name="Straight Arrow Connector 42"/>
            <p:cNvCxnSpPr/>
            <p:nvPr/>
          </p:nvCxnSpPr>
          <p:spPr>
            <a:xfrm>
              <a:off x="2743200" y="3117850"/>
              <a:ext cx="311150" cy="1588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Arrow Connector 43"/>
            <p:cNvCxnSpPr/>
            <p:nvPr/>
          </p:nvCxnSpPr>
          <p:spPr>
            <a:xfrm rot="10800000">
              <a:off x="2743200" y="3257551"/>
              <a:ext cx="304800" cy="681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7" name="Group 44"/>
          <p:cNvGrpSpPr/>
          <p:nvPr/>
        </p:nvGrpSpPr>
        <p:grpSpPr>
          <a:xfrm>
            <a:off x="2540907" y="4591050"/>
            <a:ext cx="685800" cy="342900"/>
            <a:chOff x="2743200" y="3015343"/>
            <a:chExt cx="685800" cy="342900"/>
          </a:xfrm>
        </p:grpSpPr>
        <p:sp>
          <p:nvSpPr>
            <p:cNvPr id="46" name="Rectangle 45"/>
            <p:cNvSpPr/>
            <p:nvPr/>
          </p:nvSpPr>
          <p:spPr>
            <a:xfrm>
              <a:off x="3048000" y="3015343"/>
              <a:ext cx="381000" cy="342900"/>
            </a:xfrm>
            <a:prstGeom prst="rect">
              <a:avLst/>
            </a:prstGeom>
            <a:solidFill>
              <a:srgbClr val="92D05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t" anchorCtr="0"/>
            <a:lstStyle/>
            <a:p>
              <a:pPr algn="ctr">
                <a:buNone/>
              </a:pPr>
              <a:endPara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endParaRPr>
            </a:p>
          </p:txBody>
        </p:sp>
        <p:cxnSp>
          <p:nvCxnSpPr>
            <p:cNvPr id="47" name="Straight Arrow Connector 46"/>
            <p:cNvCxnSpPr/>
            <p:nvPr/>
          </p:nvCxnSpPr>
          <p:spPr>
            <a:xfrm>
              <a:off x="2743200" y="3117850"/>
              <a:ext cx="311150" cy="1588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Arrow Connector 47"/>
            <p:cNvCxnSpPr/>
            <p:nvPr/>
          </p:nvCxnSpPr>
          <p:spPr>
            <a:xfrm rot="10800000">
              <a:off x="2743200" y="3257551"/>
              <a:ext cx="304800" cy="681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8" name="Group 48"/>
          <p:cNvGrpSpPr/>
          <p:nvPr/>
        </p:nvGrpSpPr>
        <p:grpSpPr>
          <a:xfrm>
            <a:off x="2540907" y="5276850"/>
            <a:ext cx="685800" cy="342900"/>
            <a:chOff x="2743200" y="3015343"/>
            <a:chExt cx="685800" cy="342900"/>
          </a:xfrm>
        </p:grpSpPr>
        <p:sp>
          <p:nvSpPr>
            <p:cNvPr id="50" name="Rectangle 49"/>
            <p:cNvSpPr/>
            <p:nvPr/>
          </p:nvSpPr>
          <p:spPr>
            <a:xfrm>
              <a:off x="3048000" y="3015343"/>
              <a:ext cx="381000" cy="342900"/>
            </a:xfrm>
            <a:prstGeom prst="rect">
              <a:avLst/>
            </a:prstGeom>
            <a:solidFill>
              <a:srgbClr val="92D05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t" anchorCtr="0"/>
            <a:lstStyle/>
            <a:p>
              <a:pPr algn="ctr">
                <a:buNone/>
              </a:pPr>
              <a:endPara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endParaRPr>
            </a:p>
          </p:txBody>
        </p:sp>
        <p:cxnSp>
          <p:nvCxnSpPr>
            <p:cNvPr id="51" name="Straight Arrow Connector 50"/>
            <p:cNvCxnSpPr/>
            <p:nvPr/>
          </p:nvCxnSpPr>
          <p:spPr>
            <a:xfrm>
              <a:off x="2743200" y="3117850"/>
              <a:ext cx="311150" cy="1588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Arrow Connector 51"/>
            <p:cNvCxnSpPr/>
            <p:nvPr/>
          </p:nvCxnSpPr>
          <p:spPr>
            <a:xfrm rot="10800000">
              <a:off x="2743200" y="3257551"/>
              <a:ext cx="304800" cy="681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2" name="Rectangle 61"/>
          <p:cNvSpPr/>
          <p:nvPr/>
        </p:nvSpPr>
        <p:spPr>
          <a:xfrm>
            <a:off x="2731407" y="1839686"/>
            <a:ext cx="990600" cy="636814"/>
          </a:xfrm>
          <a:prstGeom prst="rect">
            <a:avLst/>
          </a:prstGeom>
          <a:solidFill>
            <a:schemeClr val="bg1"/>
          </a:solidFill>
          <a:ln w="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40" tIns="91440" rIns="91440" bIns="91440" rtlCol="0" anchor="t" anchorCtr="0"/>
          <a:lstStyle/>
          <a:p>
            <a:pPr algn="ctr">
              <a:buNone/>
            </a:pPr>
            <a:r>
              <a:rPr lang="en-US" sz="1500" b="1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Buffer Headers</a:t>
            </a:r>
          </a:p>
        </p:txBody>
      </p:sp>
      <p:cxnSp>
        <p:nvCxnSpPr>
          <p:cNvPr id="140" name="Straight Arrow Connector 139"/>
          <p:cNvCxnSpPr>
            <a:stCxn id="15" idx="3"/>
            <a:endCxn id="113" idx="1"/>
          </p:cNvCxnSpPr>
          <p:nvPr/>
        </p:nvCxnSpPr>
        <p:spPr>
          <a:xfrm>
            <a:off x="3226707" y="2920093"/>
            <a:ext cx="4088493" cy="1257300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2" name="Straight Arrow Connector 141"/>
          <p:cNvCxnSpPr>
            <a:stCxn id="42" idx="3"/>
            <a:endCxn id="123" idx="1"/>
          </p:cNvCxnSpPr>
          <p:nvPr/>
        </p:nvCxnSpPr>
        <p:spPr>
          <a:xfrm>
            <a:off x="3220356" y="3619500"/>
            <a:ext cx="2342244" cy="1192893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6" name="Straight Arrow Connector 145"/>
          <p:cNvCxnSpPr>
            <a:stCxn id="46" idx="3"/>
            <a:endCxn id="76" idx="1"/>
          </p:cNvCxnSpPr>
          <p:nvPr/>
        </p:nvCxnSpPr>
        <p:spPr>
          <a:xfrm flipV="1">
            <a:off x="3226707" y="2907393"/>
            <a:ext cx="2627993" cy="1855107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8" name="Straight Arrow Connector 147"/>
          <p:cNvCxnSpPr>
            <a:stCxn id="50" idx="3"/>
            <a:endCxn id="136" idx="1"/>
          </p:cNvCxnSpPr>
          <p:nvPr/>
        </p:nvCxnSpPr>
        <p:spPr>
          <a:xfrm flipV="1">
            <a:off x="3226707" y="5129893"/>
            <a:ext cx="3796393" cy="318407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9" name="Rectangle 138"/>
          <p:cNvSpPr/>
          <p:nvPr/>
        </p:nvSpPr>
        <p:spPr>
          <a:xfrm>
            <a:off x="5448300" y="1839686"/>
            <a:ext cx="2619936" cy="636814"/>
          </a:xfrm>
          <a:prstGeom prst="rect">
            <a:avLst/>
          </a:prstGeom>
          <a:solidFill>
            <a:schemeClr val="bg1"/>
          </a:solidFill>
          <a:ln w="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40" tIns="91440" rIns="91440" bIns="91440" rtlCol="0" anchor="t" anchorCtr="0"/>
          <a:lstStyle/>
          <a:p>
            <a:pPr algn="ctr">
              <a:buNone/>
            </a:pPr>
            <a:r>
              <a:rPr lang="en-US" sz="1500" b="1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Data Blocks</a:t>
            </a:r>
          </a:p>
        </p:txBody>
      </p:sp>
      <p:grpSp>
        <p:nvGrpSpPr>
          <p:cNvPr id="19" name="Group 142"/>
          <p:cNvGrpSpPr/>
          <p:nvPr/>
        </p:nvGrpSpPr>
        <p:grpSpPr>
          <a:xfrm>
            <a:off x="5562600" y="2748643"/>
            <a:ext cx="2336800" cy="2540000"/>
            <a:chOff x="5562600" y="2476500"/>
            <a:chExt cx="2336800" cy="2540000"/>
          </a:xfrm>
        </p:grpSpPr>
        <p:grpSp>
          <p:nvGrpSpPr>
            <p:cNvPr id="20" name="Group 154"/>
            <p:cNvGrpSpPr/>
            <p:nvPr/>
          </p:nvGrpSpPr>
          <p:grpSpPr>
            <a:xfrm>
              <a:off x="5562600" y="2476500"/>
              <a:ext cx="2336800" cy="2540000"/>
              <a:chOff x="5562600" y="2743200"/>
              <a:chExt cx="2336800" cy="2540000"/>
            </a:xfrm>
          </p:grpSpPr>
          <p:sp>
            <p:nvSpPr>
              <p:cNvPr id="120" name="Rectangle 119"/>
              <p:cNvSpPr/>
              <p:nvPr/>
            </p:nvSpPr>
            <p:spPr>
              <a:xfrm>
                <a:off x="7023100" y="4330700"/>
                <a:ext cx="292100" cy="317500"/>
              </a:xfrm>
              <a:prstGeom prst="rect">
                <a:avLst/>
              </a:prstGeom>
              <a:noFill/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lIns="91440" tIns="91440" rIns="91440" bIns="91440" rtlCol="0" anchor="t" anchorCtr="0"/>
              <a:lstStyle/>
              <a:p>
                <a:pPr algn="ctr">
                  <a:buNone/>
                </a:pPr>
                <a:endParaRPr lang="en-US" sz="1500" dirty="0" smtClean="0">
                  <a:solidFill>
                    <a:schemeClr val="tx1"/>
                  </a:solidFill>
                  <a:latin typeface="Courier New" pitchFamily="49" charset="0"/>
                  <a:cs typeface="Courier New" pitchFamily="49" charset="0"/>
                </a:endParaRPr>
              </a:p>
            </p:txBody>
          </p:sp>
          <p:grpSp>
            <p:nvGrpSpPr>
              <p:cNvPr id="21" name="Group 153"/>
              <p:cNvGrpSpPr/>
              <p:nvPr/>
            </p:nvGrpSpPr>
            <p:grpSpPr>
              <a:xfrm>
                <a:off x="5562600" y="2743200"/>
                <a:ext cx="2336800" cy="2540000"/>
                <a:chOff x="5562600" y="2743200"/>
                <a:chExt cx="2336800" cy="2540000"/>
              </a:xfrm>
            </p:grpSpPr>
            <p:sp>
              <p:nvSpPr>
                <p:cNvPr id="100" name="Rectangle 99"/>
                <p:cNvSpPr/>
                <p:nvPr/>
              </p:nvSpPr>
              <p:spPr>
                <a:xfrm>
                  <a:off x="5854700" y="3695700"/>
                  <a:ext cx="292100" cy="317500"/>
                </a:xfrm>
                <a:prstGeom prst="rect">
                  <a:avLst/>
                </a:prstGeom>
                <a:noFill/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lIns="91440" tIns="91440" rIns="91440" bIns="91440" rtlCol="0" anchor="t" anchorCtr="0"/>
                <a:lstStyle/>
                <a:p>
                  <a:pPr algn="ctr">
                    <a:buNone/>
                  </a:pPr>
                  <a:endParaRPr lang="en-US" sz="1500" dirty="0" smtClean="0">
                    <a:solidFill>
                      <a:schemeClr val="tx1"/>
                    </a:solidFill>
                    <a:latin typeface="Courier New" pitchFamily="49" charset="0"/>
                    <a:cs typeface="Courier New" pitchFamily="49" charset="0"/>
                  </a:endParaRPr>
                </a:p>
              </p:txBody>
            </p:sp>
            <p:sp>
              <p:nvSpPr>
                <p:cNvPr id="102" name="Rectangle 101"/>
                <p:cNvSpPr/>
                <p:nvPr/>
              </p:nvSpPr>
              <p:spPr>
                <a:xfrm>
                  <a:off x="6438900" y="3695700"/>
                  <a:ext cx="292100" cy="317500"/>
                </a:xfrm>
                <a:prstGeom prst="rect">
                  <a:avLst/>
                </a:prstGeom>
                <a:noFill/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lIns="91440" tIns="91440" rIns="91440" bIns="91440" rtlCol="0" anchor="t" anchorCtr="0"/>
                <a:lstStyle/>
                <a:p>
                  <a:pPr algn="ctr">
                    <a:buNone/>
                  </a:pPr>
                  <a:endParaRPr lang="en-US" sz="1500" dirty="0" smtClean="0">
                    <a:solidFill>
                      <a:schemeClr val="tx1"/>
                    </a:solidFill>
                    <a:latin typeface="Courier New" pitchFamily="49" charset="0"/>
                    <a:cs typeface="Courier New" pitchFamily="49" charset="0"/>
                  </a:endParaRPr>
                </a:p>
              </p:txBody>
            </p:sp>
            <p:sp>
              <p:nvSpPr>
                <p:cNvPr id="109" name="Rectangle 108"/>
                <p:cNvSpPr/>
                <p:nvPr/>
              </p:nvSpPr>
              <p:spPr>
                <a:xfrm>
                  <a:off x="6146800" y="4013200"/>
                  <a:ext cx="292100" cy="317500"/>
                </a:xfrm>
                <a:prstGeom prst="rect">
                  <a:avLst/>
                </a:prstGeom>
                <a:noFill/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lIns="91440" tIns="91440" rIns="91440" bIns="91440" rtlCol="0" anchor="t" anchorCtr="0"/>
                <a:lstStyle/>
                <a:p>
                  <a:pPr algn="ctr">
                    <a:buNone/>
                  </a:pPr>
                  <a:endParaRPr lang="en-US" sz="1500" dirty="0" smtClean="0">
                    <a:solidFill>
                      <a:schemeClr val="tx1"/>
                    </a:solidFill>
                    <a:latin typeface="Courier New" pitchFamily="49" charset="0"/>
                    <a:cs typeface="Courier New" pitchFamily="49" charset="0"/>
                  </a:endParaRPr>
                </a:p>
              </p:txBody>
            </p:sp>
            <p:grpSp>
              <p:nvGrpSpPr>
                <p:cNvPr id="23" name="Group 152"/>
                <p:cNvGrpSpPr/>
                <p:nvPr/>
              </p:nvGrpSpPr>
              <p:grpSpPr>
                <a:xfrm>
                  <a:off x="5562600" y="2743200"/>
                  <a:ext cx="2336800" cy="2540000"/>
                  <a:chOff x="5562600" y="2743200"/>
                  <a:chExt cx="2336800" cy="2540000"/>
                </a:xfrm>
              </p:grpSpPr>
              <p:sp>
                <p:nvSpPr>
                  <p:cNvPr id="118" name="Rectangle 117"/>
                  <p:cNvSpPr/>
                  <p:nvPr/>
                </p:nvSpPr>
                <p:spPr>
                  <a:xfrm>
                    <a:off x="6438900" y="4330700"/>
                    <a:ext cx="292100" cy="317500"/>
                  </a:xfrm>
                  <a:prstGeom prst="rect">
                    <a:avLst/>
                  </a:prstGeom>
                  <a:noFill/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91440" tIns="91440" rIns="91440" bIns="91440" rtlCol="0" anchor="t" anchorCtr="0"/>
                  <a:lstStyle/>
                  <a:p>
                    <a:pPr algn="ctr">
                      <a:buNone/>
                    </a:pPr>
                    <a:endParaRPr lang="en-US" sz="1500" dirty="0" smtClean="0">
                      <a:solidFill>
                        <a:schemeClr val="tx1"/>
                      </a:solidFill>
                      <a:latin typeface="Courier New" pitchFamily="49" charset="0"/>
                      <a:cs typeface="Courier New" pitchFamily="49" charset="0"/>
                    </a:endParaRPr>
                  </a:p>
                </p:txBody>
              </p:sp>
              <p:sp>
                <p:nvSpPr>
                  <p:cNvPr id="124" name="Rectangle 123"/>
                  <p:cNvSpPr/>
                  <p:nvPr/>
                </p:nvSpPr>
                <p:spPr>
                  <a:xfrm>
                    <a:off x="5854700" y="4648200"/>
                    <a:ext cx="292100" cy="317500"/>
                  </a:xfrm>
                  <a:prstGeom prst="rect">
                    <a:avLst/>
                  </a:prstGeom>
                  <a:noFill/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91440" tIns="91440" rIns="91440" bIns="91440" rtlCol="0" anchor="t" anchorCtr="0"/>
                  <a:lstStyle/>
                  <a:p>
                    <a:pPr algn="ctr">
                      <a:buNone/>
                    </a:pPr>
                    <a:endParaRPr lang="en-US" sz="1500" dirty="0" smtClean="0">
                      <a:solidFill>
                        <a:schemeClr val="tx1"/>
                      </a:solidFill>
                      <a:latin typeface="Courier New" pitchFamily="49" charset="0"/>
                      <a:cs typeface="Courier New" pitchFamily="49" charset="0"/>
                    </a:endParaRPr>
                  </a:p>
                </p:txBody>
              </p:sp>
              <p:sp>
                <p:nvSpPr>
                  <p:cNvPr id="125" name="Rectangle 124"/>
                  <p:cNvSpPr/>
                  <p:nvPr/>
                </p:nvSpPr>
                <p:spPr>
                  <a:xfrm>
                    <a:off x="6146800" y="4648200"/>
                    <a:ext cx="292100" cy="317500"/>
                  </a:xfrm>
                  <a:prstGeom prst="rect">
                    <a:avLst/>
                  </a:prstGeom>
                  <a:noFill/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91440" tIns="91440" rIns="91440" bIns="91440" rtlCol="0" anchor="t" anchorCtr="0"/>
                  <a:lstStyle/>
                  <a:p>
                    <a:pPr algn="ctr">
                      <a:buNone/>
                    </a:pPr>
                    <a:endParaRPr lang="en-US" sz="1500" dirty="0" smtClean="0">
                      <a:solidFill>
                        <a:schemeClr val="tx1"/>
                      </a:solidFill>
                      <a:latin typeface="Courier New" pitchFamily="49" charset="0"/>
                      <a:cs typeface="Courier New" pitchFamily="49" charset="0"/>
                    </a:endParaRPr>
                  </a:p>
                </p:txBody>
              </p:sp>
              <p:sp>
                <p:nvSpPr>
                  <p:cNvPr id="127" name="Rectangle 126"/>
                  <p:cNvSpPr/>
                  <p:nvPr/>
                </p:nvSpPr>
                <p:spPr>
                  <a:xfrm>
                    <a:off x="6731000" y="4648200"/>
                    <a:ext cx="292100" cy="317500"/>
                  </a:xfrm>
                  <a:prstGeom prst="rect">
                    <a:avLst/>
                  </a:prstGeom>
                  <a:noFill/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91440" tIns="91440" rIns="91440" bIns="91440" rtlCol="0" anchor="t" anchorCtr="0"/>
                  <a:lstStyle/>
                  <a:p>
                    <a:pPr algn="ctr">
                      <a:buNone/>
                    </a:pPr>
                    <a:endParaRPr lang="en-US" sz="1500" dirty="0" smtClean="0">
                      <a:solidFill>
                        <a:schemeClr val="tx1"/>
                      </a:solidFill>
                      <a:latin typeface="Courier New" pitchFamily="49" charset="0"/>
                      <a:cs typeface="Courier New" pitchFamily="49" charset="0"/>
                    </a:endParaRPr>
                  </a:p>
                </p:txBody>
              </p:sp>
              <p:grpSp>
                <p:nvGrpSpPr>
                  <p:cNvPr id="25" name="Group 151"/>
                  <p:cNvGrpSpPr/>
                  <p:nvPr/>
                </p:nvGrpSpPr>
                <p:grpSpPr>
                  <a:xfrm>
                    <a:off x="5562600" y="2743200"/>
                    <a:ext cx="2336800" cy="2540000"/>
                    <a:chOff x="5562600" y="2743200"/>
                    <a:chExt cx="2336800" cy="2540000"/>
                  </a:xfrm>
                </p:grpSpPr>
                <p:sp>
                  <p:nvSpPr>
                    <p:cNvPr id="104" name="Rectangle 103"/>
                    <p:cNvSpPr/>
                    <p:nvPr/>
                  </p:nvSpPr>
                  <p:spPr>
                    <a:xfrm>
                      <a:off x="7023100" y="3695700"/>
                      <a:ext cx="292100" cy="317500"/>
                    </a:xfrm>
                    <a:prstGeom prst="rect">
                      <a:avLst/>
                    </a:prstGeom>
                    <a:noFill/>
                    <a:effectLst/>
                  </p:spPr>
                  <p:style>
                    <a:lnRef idx="1">
                      <a:schemeClr val="accent1"/>
                    </a:lnRef>
                    <a:fillRef idx="3">
                      <a:schemeClr val="accent1"/>
                    </a:fillRef>
                    <a:effectRef idx="2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lIns="91440" tIns="91440" rIns="91440" bIns="91440" rtlCol="0" anchor="t" anchorCtr="0"/>
                    <a:lstStyle/>
                    <a:p>
                      <a:pPr algn="ctr">
                        <a:buNone/>
                      </a:pPr>
                      <a:endParaRPr lang="en-US" sz="1500" dirty="0" smtClean="0">
                        <a:solidFill>
                          <a:schemeClr val="tx1"/>
                        </a:solidFill>
                        <a:latin typeface="Courier New" pitchFamily="49" charset="0"/>
                        <a:cs typeface="Courier New" pitchFamily="49" charset="0"/>
                      </a:endParaRPr>
                    </a:p>
                  </p:txBody>
                </p:sp>
                <p:sp>
                  <p:nvSpPr>
                    <p:cNvPr id="111" name="Rectangle 110"/>
                    <p:cNvSpPr/>
                    <p:nvPr/>
                  </p:nvSpPr>
                  <p:spPr>
                    <a:xfrm>
                      <a:off x="6731000" y="4013200"/>
                      <a:ext cx="292100" cy="317500"/>
                    </a:xfrm>
                    <a:prstGeom prst="rect">
                      <a:avLst/>
                    </a:prstGeom>
                    <a:noFill/>
                    <a:effectLst/>
                  </p:spPr>
                  <p:style>
                    <a:lnRef idx="1">
                      <a:schemeClr val="accent1"/>
                    </a:lnRef>
                    <a:fillRef idx="3">
                      <a:schemeClr val="accent1"/>
                    </a:fillRef>
                    <a:effectRef idx="2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lIns="91440" tIns="91440" rIns="91440" bIns="91440" rtlCol="0" anchor="t" anchorCtr="0"/>
                    <a:lstStyle/>
                    <a:p>
                      <a:pPr algn="ctr">
                        <a:buNone/>
                      </a:pPr>
                      <a:endParaRPr lang="en-US" sz="1500" dirty="0" smtClean="0">
                        <a:solidFill>
                          <a:schemeClr val="tx1"/>
                        </a:solidFill>
                        <a:latin typeface="Courier New" pitchFamily="49" charset="0"/>
                        <a:cs typeface="Courier New" pitchFamily="49" charset="0"/>
                      </a:endParaRPr>
                    </a:p>
                  </p:txBody>
                </p:sp>
                <p:sp>
                  <p:nvSpPr>
                    <p:cNvPr id="113" name="Rectangle 112"/>
                    <p:cNvSpPr/>
                    <p:nvPr/>
                  </p:nvSpPr>
                  <p:spPr>
                    <a:xfrm>
                      <a:off x="7315200" y="4013200"/>
                      <a:ext cx="292100" cy="317500"/>
                    </a:xfrm>
                    <a:prstGeom prst="rect">
                      <a:avLst/>
                    </a:prstGeom>
                    <a:solidFill>
                      <a:schemeClr val="tx2">
                        <a:lumMod val="40000"/>
                        <a:lumOff val="60000"/>
                      </a:schemeClr>
                    </a:solidFill>
                    <a:effectLst/>
                  </p:spPr>
                  <p:style>
                    <a:lnRef idx="1">
                      <a:schemeClr val="accent1"/>
                    </a:lnRef>
                    <a:fillRef idx="3">
                      <a:schemeClr val="accent1"/>
                    </a:fillRef>
                    <a:effectRef idx="2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lIns="91440" tIns="91440" rIns="91440" bIns="91440" rtlCol="0" anchor="t" anchorCtr="0"/>
                    <a:lstStyle/>
                    <a:p>
                      <a:pPr algn="ctr">
                        <a:buNone/>
                      </a:pPr>
                      <a:endParaRPr lang="en-US" sz="1500" dirty="0" smtClean="0">
                        <a:solidFill>
                          <a:schemeClr val="tx1"/>
                        </a:solidFill>
                        <a:latin typeface="Courier New" pitchFamily="49" charset="0"/>
                        <a:cs typeface="Courier New" pitchFamily="49" charset="0"/>
                      </a:endParaRPr>
                    </a:p>
                  </p:txBody>
                </p:sp>
                <p:grpSp>
                  <p:nvGrpSpPr>
                    <p:cNvPr id="27" name="Group 150"/>
                    <p:cNvGrpSpPr/>
                    <p:nvPr/>
                  </p:nvGrpSpPr>
                  <p:grpSpPr>
                    <a:xfrm>
                      <a:off x="5562600" y="2743200"/>
                      <a:ext cx="2336800" cy="2540000"/>
                      <a:chOff x="5562600" y="2743200"/>
                      <a:chExt cx="2336800" cy="2540000"/>
                    </a:xfrm>
                  </p:grpSpPr>
                  <p:sp>
                    <p:nvSpPr>
                      <p:cNvPr id="86" name="Rectangle 85"/>
                      <p:cNvSpPr/>
                      <p:nvPr/>
                    </p:nvSpPr>
                    <p:spPr>
                      <a:xfrm>
                        <a:off x="6438900" y="3060700"/>
                        <a:ext cx="292100" cy="317500"/>
                      </a:xfrm>
                      <a:prstGeom prst="rect">
                        <a:avLst/>
                      </a:prstGeom>
                      <a:noFill/>
                      <a:effectLst/>
                    </p:spPr>
                    <p:style>
                      <a:lnRef idx="1">
                        <a:schemeClr val="accent1"/>
                      </a:lnRef>
                      <a:fillRef idx="3">
                        <a:schemeClr val="accent1"/>
                      </a:fillRef>
                      <a:effectRef idx="2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lIns="91440" tIns="91440" rIns="91440" bIns="91440" rtlCol="0" anchor="t" anchorCtr="0"/>
                      <a:lstStyle/>
                      <a:p>
                        <a:pPr algn="ctr">
                          <a:buNone/>
                        </a:pPr>
                        <a:endParaRPr lang="en-US" sz="1500" dirty="0" smtClean="0">
                          <a:solidFill>
                            <a:schemeClr val="tx1"/>
                          </a:solidFill>
                          <a:latin typeface="Courier New" pitchFamily="49" charset="0"/>
                          <a:cs typeface="Courier New" pitchFamily="49" charset="0"/>
                        </a:endParaRPr>
                      </a:p>
                    </p:txBody>
                  </p:sp>
                  <p:sp>
                    <p:nvSpPr>
                      <p:cNvPr id="93" name="Rectangle 92"/>
                      <p:cNvSpPr/>
                      <p:nvPr/>
                    </p:nvSpPr>
                    <p:spPr>
                      <a:xfrm>
                        <a:off x="6146800" y="3378200"/>
                        <a:ext cx="292100" cy="317500"/>
                      </a:xfrm>
                      <a:prstGeom prst="rect">
                        <a:avLst/>
                      </a:prstGeom>
                      <a:noFill/>
                      <a:effectLst/>
                    </p:spPr>
                    <p:style>
                      <a:lnRef idx="1">
                        <a:schemeClr val="accent1"/>
                      </a:lnRef>
                      <a:fillRef idx="3">
                        <a:schemeClr val="accent1"/>
                      </a:fillRef>
                      <a:effectRef idx="2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lIns="91440" tIns="91440" rIns="91440" bIns="91440" rtlCol="0" anchor="t" anchorCtr="0"/>
                      <a:lstStyle/>
                      <a:p>
                        <a:pPr algn="ctr">
                          <a:buNone/>
                        </a:pPr>
                        <a:endParaRPr lang="en-US" sz="1500" dirty="0" smtClean="0">
                          <a:solidFill>
                            <a:schemeClr val="tx1"/>
                          </a:solidFill>
                          <a:latin typeface="Courier New" pitchFamily="49" charset="0"/>
                          <a:cs typeface="Courier New" pitchFamily="49" charset="0"/>
                        </a:endParaRPr>
                      </a:p>
                    </p:txBody>
                  </p:sp>
                  <p:grpSp>
                    <p:nvGrpSpPr>
                      <p:cNvPr id="29" name="Group 149"/>
                      <p:cNvGrpSpPr/>
                      <p:nvPr/>
                    </p:nvGrpSpPr>
                    <p:grpSpPr>
                      <a:xfrm>
                        <a:off x="5562600" y="2743200"/>
                        <a:ext cx="2336800" cy="2540000"/>
                        <a:chOff x="5562600" y="2743200"/>
                        <a:chExt cx="2336800" cy="2540000"/>
                      </a:xfrm>
                    </p:grpSpPr>
                    <p:grpSp>
                      <p:nvGrpSpPr>
                        <p:cNvPr id="30" name="Group 148"/>
                        <p:cNvGrpSpPr/>
                        <p:nvPr/>
                      </p:nvGrpSpPr>
                      <p:grpSpPr>
                        <a:xfrm>
                          <a:off x="6731000" y="3378200"/>
                          <a:ext cx="1168400" cy="1270000"/>
                          <a:chOff x="6731000" y="3378200"/>
                          <a:chExt cx="1168400" cy="1270000"/>
                        </a:xfrm>
                      </p:grpSpPr>
                      <p:sp>
                        <p:nvSpPr>
                          <p:cNvPr id="95" name="Rectangle 94"/>
                          <p:cNvSpPr/>
                          <p:nvPr/>
                        </p:nvSpPr>
                        <p:spPr>
                          <a:xfrm>
                            <a:off x="6731000" y="337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21" name="Rectangle 120"/>
                          <p:cNvSpPr/>
                          <p:nvPr/>
                        </p:nvSpPr>
                        <p:spPr>
                          <a:xfrm>
                            <a:off x="7315200" y="433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22" name="Rectangle 121"/>
                          <p:cNvSpPr/>
                          <p:nvPr/>
                        </p:nvSpPr>
                        <p:spPr>
                          <a:xfrm>
                            <a:off x="7607300" y="433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</p:grpSp>
                    <p:grpSp>
                      <p:nvGrpSpPr>
                        <p:cNvPr id="31" name="Group 146"/>
                        <p:cNvGrpSpPr/>
                        <p:nvPr/>
                      </p:nvGrpSpPr>
                      <p:grpSpPr>
                        <a:xfrm>
                          <a:off x="5562600" y="2743200"/>
                          <a:ext cx="2336800" cy="2540000"/>
                          <a:chOff x="5562600" y="2743200"/>
                          <a:chExt cx="2336800" cy="2540000"/>
                        </a:xfrm>
                      </p:grpSpPr>
                      <p:sp>
                        <p:nvSpPr>
                          <p:cNvPr id="75" name="Rectangle 74"/>
                          <p:cNvSpPr/>
                          <p:nvPr/>
                        </p:nvSpPr>
                        <p:spPr>
                          <a:xfrm>
                            <a:off x="5562600" y="274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76" name="Rectangle 75"/>
                          <p:cNvSpPr/>
                          <p:nvPr/>
                        </p:nvSpPr>
                        <p:spPr>
                          <a:xfrm>
                            <a:off x="5854700" y="2743200"/>
                            <a:ext cx="292100" cy="317500"/>
                          </a:xfrm>
                          <a:prstGeom prst="rect">
                            <a:avLst/>
                          </a:prstGeom>
                          <a:solidFill>
                            <a:schemeClr val="tx2">
                              <a:lumMod val="40000"/>
                              <a:lumOff val="60000"/>
                            </a:schemeClr>
                          </a:solidFill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77" name="Rectangle 76"/>
                          <p:cNvSpPr/>
                          <p:nvPr/>
                        </p:nvSpPr>
                        <p:spPr>
                          <a:xfrm>
                            <a:off x="6146800" y="274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78" name="Rectangle 77"/>
                          <p:cNvSpPr/>
                          <p:nvPr/>
                        </p:nvSpPr>
                        <p:spPr>
                          <a:xfrm>
                            <a:off x="6438900" y="274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79" name="Rectangle 78"/>
                          <p:cNvSpPr/>
                          <p:nvPr/>
                        </p:nvSpPr>
                        <p:spPr>
                          <a:xfrm>
                            <a:off x="6731000" y="274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80" name="Rectangle 79"/>
                          <p:cNvSpPr/>
                          <p:nvPr/>
                        </p:nvSpPr>
                        <p:spPr>
                          <a:xfrm>
                            <a:off x="7023100" y="274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81" name="Rectangle 80"/>
                          <p:cNvSpPr/>
                          <p:nvPr/>
                        </p:nvSpPr>
                        <p:spPr>
                          <a:xfrm>
                            <a:off x="7315200" y="274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82" name="Rectangle 81"/>
                          <p:cNvSpPr/>
                          <p:nvPr/>
                        </p:nvSpPr>
                        <p:spPr>
                          <a:xfrm>
                            <a:off x="7607300" y="274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83" name="Rectangle 82"/>
                          <p:cNvSpPr/>
                          <p:nvPr/>
                        </p:nvSpPr>
                        <p:spPr>
                          <a:xfrm>
                            <a:off x="5562600" y="306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84" name="Rectangle 83"/>
                          <p:cNvSpPr/>
                          <p:nvPr/>
                        </p:nvSpPr>
                        <p:spPr>
                          <a:xfrm>
                            <a:off x="5854700" y="306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85" name="Rectangle 84"/>
                          <p:cNvSpPr/>
                          <p:nvPr/>
                        </p:nvSpPr>
                        <p:spPr>
                          <a:xfrm>
                            <a:off x="6146800" y="306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87" name="Rectangle 86"/>
                          <p:cNvSpPr/>
                          <p:nvPr/>
                        </p:nvSpPr>
                        <p:spPr>
                          <a:xfrm>
                            <a:off x="6731000" y="3060700"/>
                            <a:ext cx="292100" cy="317500"/>
                          </a:xfrm>
                          <a:prstGeom prst="rect">
                            <a:avLst/>
                          </a:prstGeom>
                          <a:solidFill>
                            <a:schemeClr val="accent1">
                              <a:lumMod val="60000"/>
                              <a:lumOff val="40000"/>
                            </a:schemeClr>
                          </a:solidFill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88" name="Rectangle 87"/>
                          <p:cNvSpPr/>
                          <p:nvPr/>
                        </p:nvSpPr>
                        <p:spPr>
                          <a:xfrm>
                            <a:off x="7023100" y="306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89" name="Rectangle 88"/>
                          <p:cNvSpPr/>
                          <p:nvPr/>
                        </p:nvSpPr>
                        <p:spPr>
                          <a:xfrm>
                            <a:off x="7315200" y="306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90" name="Rectangle 89"/>
                          <p:cNvSpPr/>
                          <p:nvPr/>
                        </p:nvSpPr>
                        <p:spPr>
                          <a:xfrm>
                            <a:off x="7607300" y="306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91" name="Rectangle 90"/>
                          <p:cNvSpPr/>
                          <p:nvPr/>
                        </p:nvSpPr>
                        <p:spPr>
                          <a:xfrm>
                            <a:off x="5562600" y="337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92" name="Rectangle 91"/>
                          <p:cNvSpPr/>
                          <p:nvPr/>
                        </p:nvSpPr>
                        <p:spPr>
                          <a:xfrm>
                            <a:off x="5854700" y="337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94" name="Rectangle 93"/>
                          <p:cNvSpPr/>
                          <p:nvPr/>
                        </p:nvSpPr>
                        <p:spPr>
                          <a:xfrm>
                            <a:off x="6438900" y="337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96" name="Rectangle 95"/>
                          <p:cNvSpPr/>
                          <p:nvPr/>
                        </p:nvSpPr>
                        <p:spPr>
                          <a:xfrm>
                            <a:off x="7023100" y="337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97" name="Rectangle 96"/>
                          <p:cNvSpPr/>
                          <p:nvPr/>
                        </p:nvSpPr>
                        <p:spPr>
                          <a:xfrm>
                            <a:off x="7315200" y="337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98" name="Rectangle 97"/>
                          <p:cNvSpPr/>
                          <p:nvPr/>
                        </p:nvSpPr>
                        <p:spPr>
                          <a:xfrm>
                            <a:off x="7607300" y="337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99" name="Rectangle 98"/>
                          <p:cNvSpPr/>
                          <p:nvPr/>
                        </p:nvSpPr>
                        <p:spPr>
                          <a:xfrm>
                            <a:off x="5562600" y="369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01" name="Rectangle 100"/>
                          <p:cNvSpPr/>
                          <p:nvPr/>
                        </p:nvSpPr>
                        <p:spPr>
                          <a:xfrm>
                            <a:off x="6146800" y="369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03" name="Rectangle 102"/>
                          <p:cNvSpPr/>
                          <p:nvPr/>
                        </p:nvSpPr>
                        <p:spPr>
                          <a:xfrm>
                            <a:off x="6731000" y="369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05" name="Rectangle 104"/>
                          <p:cNvSpPr/>
                          <p:nvPr/>
                        </p:nvSpPr>
                        <p:spPr>
                          <a:xfrm>
                            <a:off x="7315200" y="369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06" name="Rectangle 105"/>
                          <p:cNvSpPr/>
                          <p:nvPr/>
                        </p:nvSpPr>
                        <p:spPr>
                          <a:xfrm>
                            <a:off x="7607300" y="369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07" name="Rectangle 106"/>
                          <p:cNvSpPr/>
                          <p:nvPr/>
                        </p:nvSpPr>
                        <p:spPr>
                          <a:xfrm>
                            <a:off x="5562600" y="401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08" name="Rectangle 107"/>
                          <p:cNvSpPr/>
                          <p:nvPr/>
                        </p:nvSpPr>
                        <p:spPr>
                          <a:xfrm>
                            <a:off x="5854700" y="401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10" name="Rectangle 109"/>
                          <p:cNvSpPr/>
                          <p:nvPr/>
                        </p:nvSpPr>
                        <p:spPr>
                          <a:xfrm>
                            <a:off x="6438900" y="401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12" name="Rectangle 111"/>
                          <p:cNvSpPr/>
                          <p:nvPr/>
                        </p:nvSpPr>
                        <p:spPr>
                          <a:xfrm>
                            <a:off x="7023100" y="401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14" name="Rectangle 113"/>
                          <p:cNvSpPr/>
                          <p:nvPr/>
                        </p:nvSpPr>
                        <p:spPr>
                          <a:xfrm>
                            <a:off x="7607300" y="401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15" name="Rectangle 114"/>
                          <p:cNvSpPr/>
                          <p:nvPr/>
                        </p:nvSpPr>
                        <p:spPr>
                          <a:xfrm>
                            <a:off x="5562600" y="433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16" name="Rectangle 115"/>
                          <p:cNvSpPr/>
                          <p:nvPr/>
                        </p:nvSpPr>
                        <p:spPr>
                          <a:xfrm>
                            <a:off x="5854700" y="433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17" name="Rectangle 116"/>
                          <p:cNvSpPr/>
                          <p:nvPr/>
                        </p:nvSpPr>
                        <p:spPr>
                          <a:xfrm>
                            <a:off x="6146800" y="4330700"/>
                            <a:ext cx="292100" cy="317500"/>
                          </a:xfrm>
                          <a:prstGeom prst="rect">
                            <a:avLst/>
                          </a:prstGeom>
                          <a:solidFill>
                            <a:schemeClr val="tx2">
                              <a:lumMod val="40000"/>
                              <a:lumOff val="60000"/>
                            </a:schemeClr>
                          </a:solidFill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19" name="Rectangle 118"/>
                          <p:cNvSpPr/>
                          <p:nvPr/>
                        </p:nvSpPr>
                        <p:spPr>
                          <a:xfrm>
                            <a:off x="6731000" y="433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23" name="Rectangle 122"/>
                          <p:cNvSpPr/>
                          <p:nvPr/>
                        </p:nvSpPr>
                        <p:spPr>
                          <a:xfrm>
                            <a:off x="5562600" y="4648200"/>
                            <a:ext cx="292100" cy="317500"/>
                          </a:xfrm>
                          <a:prstGeom prst="rect">
                            <a:avLst/>
                          </a:prstGeom>
                          <a:solidFill>
                            <a:schemeClr val="tx2">
                              <a:lumMod val="40000"/>
                              <a:lumOff val="60000"/>
                            </a:schemeClr>
                          </a:solidFill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26" name="Rectangle 125"/>
                          <p:cNvSpPr/>
                          <p:nvPr/>
                        </p:nvSpPr>
                        <p:spPr>
                          <a:xfrm>
                            <a:off x="6438900" y="464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28" name="Rectangle 127"/>
                          <p:cNvSpPr/>
                          <p:nvPr/>
                        </p:nvSpPr>
                        <p:spPr>
                          <a:xfrm>
                            <a:off x="7023100" y="464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29" name="Rectangle 128"/>
                          <p:cNvSpPr/>
                          <p:nvPr/>
                        </p:nvSpPr>
                        <p:spPr>
                          <a:xfrm>
                            <a:off x="7315200" y="464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30" name="Rectangle 129"/>
                          <p:cNvSpPr/>
                          <p:nvPr/>
                        </p:nvSpPr>
                        <p:spPr>
                          <a:xfrm>
                            <a:off x="7607300" y="464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31" name="Rectangle 130"/>
                          <p:cNvSpPr/>
                          <p:nvPr/>
                        </p:nvSpPr>
                        <p:spPr>
                          <a:xfrm>
                            <a:off x="5562600" y="496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32" name="Rectangle 131"/>
                          <p:cNvSpPr/>
                          <p:nvPr/>
                        </p:nvSpPr>
                        <p:spPr>
                          <a:xfrm>
                            <a:off x="5854700" y="496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33" name="Rectangle 132"/>
                          <p:cNvSpPr/>
                          <p:nvPr/>
                        </p:nvSpPr>
                        <p:spPr>
                          <a:xfrm>
                            <a:off x="6146800" y="496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34" name="Rectangle 133"/>
                          <p:cNvSpPr/>
                          <p:nvPr/>
                        </p:nvSpPr>
                        <p:spPr>
                          <a:xfrm>
                            <a:off x="6438900" y="496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35" name="Rectangle 134"/>
                          <p:cNvSpPr/>
                          <p:nvPr/>
                        </p:nvSpPr>
                        <p:spPr>
                          <a:xfrm>
                            <a:off x="6731000" y="496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36" name="Rectangle 135"/>
                          <p:cNvSpPr/>
                          <p:nvPr/>
                        </p:nvSpPr>
                        <p:spPr>
                          <a:xfrm>
                            <a:off x="7023100" y="4965700"/>
                            <a:ext cx="292100" cy="317500"/>
                          </a:xfrm>
                          <a:prstGeom prst="rect">
                            <a:avLst/>
                          </a:prstGeom>
                          <a:solidFill>
                            <a:schemeClr val="tx2">
                              <a:lumMod val="40000"/>
                              <a:lumOff val="60000"/>
                            </a:schemeClr>
                          </a:solidFill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37" name="Rectangle 136"/>
                          <p:cNvSpPr/>
                          <p:nvPr/>
                        </p:nvSpPr>
                        <p:spPr>
                          <a:xfrm>
                            <a:off x="7315200" y="496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38" name="Rectangle 137"/>
                          <p:cNvSpPr/>
                          <p:nvPr/>
                        </p:nvSpPr>
                        <p:spPr>
                          <a:xfrm>
                            <a:off x="7607300" y="496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</p:grpSp>
                  </p:grpSp>
                </p:grpSp>
              </p:grpSp>
            </p:grpSp>
          </p:grpSp>
        </p:grpSp>
        <p:sp>
          <p:nvSpPr>
            <p:cNvPr id="141" name="Rectangle 140"/>
            <p:cNvSpPr/>
            <p:nvPr/>
          </p:nvSpPr>
          <p:spPr>
            <a:xfrm>
              <a:off x="6146800" y="4064000"/>
              <a:ext cx="292100" cy="317500"/>
            </a:xfrm>
            <a:prstGeom prst="rect">
              <a:avLst/>
            </a:prstGeom>
            <a:solidFill>
              <a:schemeClr val="bg1"/>
            </a:solidFill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t" anchorCtr="0"/>
            <a:lstStyle/>
            <a:p>
              <a:pPr algn="ctr"/>
              <a:endPara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endParaRPr>
            </a:p>
          </p:txBody>
        </p:sp>
      </p:grpSp>
      <p:grpSp>
        <p:nvGrpSpPr>
          <p:cNvPr id="32" name="Group 40"/>
          <p:cNvGrpSpPr/>
          <p:nvPr/>
        </p:nvGrpSpPr>
        <p:grpSpPr>
          <a:xfrm>
            <a:off x="3220356" y="3448050"/>
            <a:ext cx="685800" cy="342900"/>
            <a:chOff x="2743200" y="3015343"/>
            <a:chExt cx="685800" cy="342900"/>
          </a:xfrm>
        </p:grpSpPr>
        <p:sp>
          <p:nvSpPr>
            <p:cNvPr id="147" name="Rectangle 146"/>
            <p:cNvSpPr/>
            <p:nvPr/>
          </p:nvSpPr>
          <p:spPr>
            <a:xfrm>
              <a:off x="3048000" y="3015343"/>
              <a:ext cx="381000" cy="342900"/>
            </a:xfrm>
            <a:prstGeom prst="rect">
              <a:avLst/>
            </a:prstGeom>
            <a:solidFill>
              <a:srgbClr val="92D05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ctr" anchorCtr="0"/>
            <a:lstStyle/>
            <a:p>
              <a:pPr algn="ctr">
                <a:buNone/>
              </a:pPr>
              <a:endParaRPr lang="en-US" sz="1500" b="1" dirty="0" smtClean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endParaRPr>
            </a:p>
          </p:txBody>
        </p:sp>
        <p:cxnSp>
          <p:nvCxnSpPr>
            <p:cNvPr id="149" name="Straight Arrow Connector 148"/>
            <p:cNvCxnSpPr/>
            <p:nvPr/>
          </p:nvCxnSpPr>
          <p:spPr>
            <a:xfrm>
              <a:off x="2743200" y="3117850"/>
              <a:ext cx="311150" cy="1588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0" name="Straight Arrow Connector 149"/>
            <p:cNvCxnSpPr/>
            <p:nvPr/>
          </p:nvCxnSpPr>
          <p:spPr>
            <a:xfrm rot="10800000">
              <a:off x="2743200" y="3257551"/>
              <a:ext cx="304800" cy="681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45" name="Straight Arrow Connector 144"/>
          <p:cNvCxnSpPr>
            <a:stCxn id="147" idx="0"/>
            <a:endCxn id="87" idx="1"/>
          </p:cNvCxnSpPr>
          <p:nvPr/>
        </p:nvCxnSpPr>
        <p:spPr>
          <a:xfrm rot="5400000" flipH="1" flipV="1">
            <a:off x="5111750" y="1828800"/>
            <a:ext cx="223157" cy="3015344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143" name="Group 40"/>
          <p:cNvGrpSpPr/>
          <p:nvPr/>
        </p:nvGrpSpPr>
        <p:grpSpPr>
          <a:xfrm>
            <a:off x="3906156" y="3448051"/>
            <a:ext cx="685800" cy="342900"/>
            <a:chOff x="2743200" y="3015343"/>
            <a:chExt cx="685800" cy="342900"/>
          </a:xfrm>
        </p:grpSpPr>
        <p:sp>
          <p:nvSpPr>
            <p:cNvPr id="144" name="Rectangle 143"/>
            <p:cNvSpPr/>
            <p:nvPr/>
          </p:nvSpPr>
          <p:spPr>
            <a:xfrm>
              <a:off x="3048000" y="3015343"/>
              <a:ext cx="381000" cy="342900"/>
            </a:xfrm>
            <a:prstGeom prst="rect">
              <a:avLst/>
            </a:prstGeom>
            <a:solidFill>
              <a:srgbClr val="00206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ctr" anchorCtr="0"/>
            <a:lstStyle/>
            <a:p>
              <a:pPr algn="ctr">
                <a:buNone/>
              </a:pPr>
              <a:endParaRPr lang="en-US" sz="1500" b="1" dirty="0" smtClean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endParaRPr>
            </a:p>
          </p:txBody>
        </p:sp>
        <p:cxnSp>
          <p:nvCxnSpPr>
            <p:cNvPr id="151" name="Straight Arrow Connector 150"/>
            <p:cNvCxnSpPr/>
            <p:nvPr/>
          </p:nvCxnSpPr>
          <p:spPr>
            <a:xfrm>
              <a:off x="2743200" y="3117850"/>
              <a:ext cx="311150" cy="1588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2" name="Straight Arrow Connector 151"/>
            <p:cNvCxnSpPr/>
            <p:nvPr/>
          </p:nvCxnSpPr>
          <p:spPr>
            <a:xfrm rot="10800000">
              <a:off x="2743200" y="3257551"/>
              <a:ext cx="304800" cy="681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xmlns="" val="11608306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Block Cloning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990600"/>
            <a:ext cx="8239125" cy="5181600"/>
          </a:xfrm>
        </p:spPr>
        <p:txBody>
          <a:bodyPr>
            <a:normAutofit/>
          </a:bodyPr>
          <a:lstStyle/>
          <a:p>
            <a:r>
              <a:rPr lang="en-US" sz="2000" dirty="0" smtClean="0"/>
              <a:t>Pin new buffer header in exclusive mode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354ABE3-2555-AC48-921D-BBEF8BC4B0C9}" type="slidenum">
              <a:rPr lang="en-US" smtClean="0"/>
              <a:pPr/>
              <a:t>64</a:t>
            </a:fld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559707" y="1839686"/>
            <a:ext cx="990600" cy="636814"/>
          </a:xfrm>
          <a:prstGeom prst="rect">
            <a:avLst/>
          </a:prstGeom>
          <a:solidFill>
            <a:schemeClr val="bg1"/>
          </a:solidFill>
          <a:ln w="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40" tIns="91440" rIns="91440" bIns="91440" rtlCol="0" anchor="t" anchorCtr="0"/>
          <a:lstStyle/>
          <a:p>
            <a:pPr algn="ctr">
              <a:buNone/>
            </a:pPr>
            <a:r>
              <a:rPr lang="en-US" sz="1500" b="1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Latches</a:t>
            </a:r>
          </a:p>
        </p:txBody>
      </p:sp>
      <p:sp>
        <p:nvSpPr>
          <p:cNvPr id="8" name="Rectangle 7"/>
          <p:cNvSpPr/>
          <p:nvPr/>
        </p:nvSpPr>
        <p:spPr>
          <a:xfrm>
            <a:off x="1659164" y="1839686"/>
            <a:ext cx="990600" cy="636814"/>
          </a:xfrm>
          <a:prstGeom prst="rect">
            <a:avLst/>
          </a:prstGeom>
          <a:solidFill>
            <a:schemeClr val="bg1"/>
          </a:solidFill>
          <a:ln w="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40" tIns="91440" rIns="91440" bIns="91440" rtlCol="0" anchor="t" anchorCtr="0"/>
          <a:lstStyle/>
          <a:p>
            <a:pPr algn="ctr">
              <a:buNone/>
            </a:pPr>
            <a:r>
              <a:rPr lang="en-US" sz="1500" b="1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Hash Buckets</a:t>
            </a:r>
          </a:p>
        </p:txBody>
      </p:sp>
      <p:grpSp>
        <p:nvGrpSpPr>
          <p:cNvPr id="12" name="Group 155"/>
          <p:cNvGrpSpPr/>
          <p:nvPr/>
        </p:nvGrpSpPr>
        <p:grpSpPr>
          <a:xfrm>
            <a:off x="635907" y="2667000"/>
            <a:ext cx="2013857" cy="3048000"/>
            <a:chOff x="838200" y="2667000"/>
            <a:chExt cx="2013857" cy="3048000"/>
          </a:xfrm>
        </p:grpSpPr>
        <p:sp>
          <p:nvSpPr>
            <p:cNvPr id="5" name="Oval 4"/>
            <p:cNvSpPr/>
            <p:nvPr/>
          </p:nvSpPr>
          <p:spPr>
            <a:xfrm>
              <a:off x="838200" y="3886200"/>
              <a:ext cx="838200" cy="609600"/>
            </a:xfrm>
            <a:prstGeom prst="ellipse">
              <a:avLst/>
            </a:prstGeom>
            <a:solidFill>
              <a:srgbClr val="00206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t" anchorCtr="0"/>
            <a:lstStyle/>
            <a:p>
              <a:pPr algn="ctr">
                <a:buNone/>
              </a:pPr>
              <a:r>
                <a:rPr lang="en-US" sz="1500" b="1" dirty="0" smtClean="0">
                  <a:solidFill>
                    <a:schemeClr val="bg1"/>
                  </a:solidFill>
                  <a:latin typeface="Courier New" pitchFamily="49" charset="0"/>
                  <a:cs typeface="Courier New" pitchFamily="49" charset="0"/>
                </a:rPr>
                <a:t>L 1</a:t>
              </a:r>
            </a:p>
          </p:txBody>
        </p:sp>
        <p:sp>
          <p:nvSpPr>
            <p:cNvPr id="6" name="Rectangle 5"/>
            <p:cNvSpPr/>
            <p:nvPr/>
          </p:nvSpPr>
          <p:spPr>
            <a:xfrm>
              <a:off x="1981200" y="2667000"/>
              <a:ext cx="762000" cy="533400"/>
            </a:xfrm>
            <a:prstGeom prst="rect">
              <a:avLst/>
            </a:prstGeom>
            <a:solidFill>
              <a:srgbClr val="FFFF99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ctr" anchorCtr="0"/>
            <a:lstStyle/>
            <a:p>
              <a:pPr algn="ctr">
                <a:buNone/>
              </a:pPr>
              <a:r>
                <a:rPr lang="en-US" sz="1500" dirty="0" smtClean="0">
                  <a:solidFill>
                    <a:schemeClr val="tx1"/>
                  </a:solidFill>
                  <a:latin typeface="Courier New" pitchFamily="49" charset="0"/>
                  <a:cs typeface="Courier New" pitchFamily="49" charset="0"/>
                </a:rPr>
                <a:t>HB 1</a:t>
              </a:r>
            </a:p>
          </p:txBody>
        </p:sp>
        <p:sp>
          <p:nvSpPr>
            <p:cNvPr id="9" name="Rectangle 8"/>
            <p:cNvSpPr/>
            <p:nvPr/>
          </p:nvSpPr>
          <p:spPr>
            <a:xfrm>
              <a:off x="1981200" y="3352800"/>
              <a:ext cx="762000" cy="533400"/>
            </a:xfrm>
            <a:prstGeom prst="rect">
              <a:avLst/>
            </a:prstGeom>
            <a:solidFill>
              <a:srgbClr val="00206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ctr" anchorCtr="0"/>
            <a:lstStyle/>
            <a:p>
              <a:pPr algn="ctr">
                <a:buNone/>
              </a:pPr>
              <a:r>
                <a:rPr lang="en-US" sz="1500" b="1" dirty="0" smtClean="0">
                  <a:solidFill>
                    <a:schemeClr val="bg1"/>
                  </a:solidFill>
                  <a:latin typeface="Courier New" pitchFamily="49" charset="0"/>
                  <a:cs typeface="Courier New" pitchFamily="49" charset="0"/>
                </a:rPr>
                <a:t>HB 2</a:t>
              </a:r>
            </a:p>
          </p:txBody>
        </p:sp>
        <p:sp>
          <p:nvSpPr>
            <p:cNvPr id="10" name="Rectangle 9"/>
            <p:cNvSpPr/>
            <p:nvPr/>
          </p:nvSpPr>
          <p:spPr>
            <a:xfrm>
              <a:off x="1981200" y="4495800"/>
              <a:ext cx="762000" cy="533400"/>
            </a:xfrm>
            <a:prstGeom prst="rect">
              <a:avLst/>
            </a:prstGeom>
            <a:solidFill>
              <a:srgbClr val="FFFF99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ctr" anchorCtr="0"/>
            <a:lstStyle/>
            <a:p>
              <a:pPr algn="ctr">
                <a:buNone/>
              </a:pPr>
              <a:r>
                <a:rPr lang="en-US" sz="1500" dirty="0" smtClean="0">
                  <a:solidFill>
                    <a:schemeClr val="tx1"/>
                  </a:solidFill>
                  <a:latin typeface="Courier New" pitchFamily="49" charset="0"/>
                  <a:cs typeface="Courier New" pitchFamily="49" charset="0"/>
                </a:rPr>
                <a:t>HB 31</a:t>
              </a:r>
            </a:p>
          </p:txBody>
        </p:sp>
        <p:sp>
          <p:nvSpPr>
            <p:cNvPr id="11" name="Rectangle 10"/>
            <p:cNvSpPr/>
            <p:nvPr/>
          </p:nvSpPr>
          <p:spPr>
            <a:xfrm>
              <a:off x="1981200" y="5181600"/>
              <a:ext cx="762000" cy="533400"/>
            </a:xfrm>
            <a:prstGeom prst="rect">
              <a:avLst/>
            </a:prstGeom>
            <a:solidFill>
              <a:srgbClr val="FFFF99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ctr" anchorCtr="0"/>
            <a:lstStyle/>
            <a:p>
              <a:pPr algn="ctr">
                <a:buNone/>
              </a:pPr>
              <a:r>
                <a:rPr lang="en-US" sz="1500" dirty="0" smtClean="0">
                  <a:solidFill>
                    <a:schemeClr val="tx1"/>
                  </a:solidFill>
                  <a:latin typeface="Courier New" pitchFamily="49" charset="0"/>
                  <a:cs typeface="Courier New" pitchFamily="49" charset="0"/>
                </a:rPr>
                <a:t>HB 32</a:t>
              </a:r>
            </a:p>
          </p:txBody>
        </p:sp>
        <p:sp>
          <p:nvSpPr>
            <p:cNvPr id="14" name="Rectangle 13"/>
            <p:cNvSpPr/>
            <p:nvPr/>
          </p:nvSpPr>
          <p:spPr>
            <a:xfrm>
              <a:off x="1861457" y="3989614"/>
              <a:ext cx="990600" cy="391886"/>
            </a:xfrm>
            <a:prstGeom prst="rect">
              <a:avLst/>
            </a:prstGeom>
            <a:solidFill>
              <a:schemeClr val="bg1"/>
            </a:solidFill>
            <a:ln w="0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t" anchorCtr="0"/>
            <a:lstStyle/>
            <a:p>
              <a:pPr algn="ctr">
                <a:buNone/>
              </a:pPr>
              <a:r>
                <a:rPr lang="en-US" sz="1500" b="1" dirty="0" smtClean="0">
                  <a:solidFill>
                    <a:schemeClr val="tx1"/>
                  </a:solidFill>
                  <a:latin typeface="Courier New" pitchFamily="49" charset="0"/>
                  <a:cs typeface="Courier New" pitchFamily="49" charset="0"/>
                </a:rPr>
                <a:t>. . .</a:t>
              </a:r>
            </a:p>
          </p:txBody>
        </p:sp>
        <p:cxnSp>
          <p:nvCxnSpPr>
            <p:cNvPr id="22" name="Straight Connector 21"/>
            <p:cNvCxnSpPr>
              <a:stCxn id="5" idx="6"/>
              <a:endCxn id="6" idx="1"/>
            </p:cNvCxnSpPr>
            <p:nvPr/>
          </p:nvCxnSpPr>
          <p:spPr>
            <a:xfrm flipV="1">
              <a:off x="1676400" y="2933700"/>
              <a:ext cx="304800" cy="1257300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>
              <a:endCxn id="9" idx="1"/>
            </p:cNvCxnSpPr>
            <p:nvPr/>
          </p:nvCxnSpPr>
          <p:spPr>
            <a:xfrm rot="5400000" flipH="1" flipV="1">
              <a:off x="1543050" y="3752850"/>
              <a:ext cx="571500" cy="304800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/>
            <p:cNvCxnSpPr>
              <a:stCxn id="5" idx="6"/>
              <a:endCxn id="10" idx="1"/>
            </p:cNvCxnSpPr>
            <p:nvPr/>
          </p:nvCxnSpPr>
          <p:spPr>
            <a:xfrm>
              <a:off x="1676400" y="4191000"/>
              <a:ext cx="304800" cy="571500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/>
            <p:cNvCxnSpPr>
              <a:stCxn id="5" idx="6"/>
              <a:endCxn id="11" idx="1"/>
            </p:cNvCxnSpPr>
            <p:nvPr/>
          </p:nvCxnSpPr>
          <p:spPr>
            <a:xfrm>
              <a:off x="1676400" y="4191000"/>
              <a:ext cx="304800" cy="1257300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3" name="Group 39"/>
          <p:cNvGrpSpPr/>
          <p:nvPr/>
        </p:nvGrpSpPr>
        <p:grpSpPr>
          <a:xfrm>
            <a:off x="2540907" y="2748643"/>
            <a:ext cx="685800" cy="342900"/>
            <a:chOff x="2743200" y="3015343"/>
            <a:chExt cx="685800" cy="342900"/>
          </a:xfrm>
        </p:grpSpPr>
        <p:sp>
          <p:nvSpPr>
            <p:cNvPr id="15" name="Rectangle 14"/>
            <p:cNvSpPr/>
            <p:nvPr/>
          </p:nvSpPr>
          <p:spPr>
            <a:xfrm>
              <a:off x="3048000" y="3015343"/>
              <a:ext cx="381000" cy="342900"/>
            </a:xfrm>
            <a:prstGeom prst="rect">
              <a:avLst/>
            </a:prstGeom>
            <a:solidFill>
              <a:srgbClr val="92D05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t" anchorCtr="0"/>
            <a:lstStyle/>
            <a:p>
              <a:pPr algn="ctr">
                <a:buNone/>
              </a:pPr>
              <a:endPara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endParaRPr>
            </a:p>
          </p:txBody>
        </p:sp>
        <p:cxnSp>
          <p:nvCxnSpPr>
            <p:cNvPr id="34" name="Straight Arrow Connector 33"/>
            <p:cNvCxnSpPr/>
            <p:nvPr/>
          </p:nvCxnSpPr>
          <p:spPr>
            <a:xfrm>
              <a:off x="2743200" y="3117850"/>
              <a:ext cx="311150" cy="1588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Arrow Connector 37"/>
            <p:cNvCxnSpPr/>
            <p:nvPr/>
          </p:nvCxnSpPr>
          <p:spPr>
            <a:xfrm rot="10800000">
              <a:off x="2743200" y="3257551"/>
              <a:ext cx="304800" cy="681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6" name="Group 40"/>
          <p:cNvGrpSpPr/>
          <p:nvPr/>
        </p:nvGrpSpPr>
        <p:grpSpPr>
          <a:xfrm>
            <a:off x="2534556" y="3448050"/>
            <a:ext cx="685800" cy="342900"/>
            <a:chOff x="2743200" y="3015343"/>
            <a:chExt cx="685800" cy="342900"/>
          </a:xfrm>
        </p:grpSpPr>
        <p:sp>
          <p:nvSpPr>
            <p:cNvPr id="42" name="Rectangle 41"/>
            <p:cNvSpPr/>
            <p:nvPr/>
          </p:nvSpPr>
          <p:spPr>
            <a:xfrm>
              <a:off x="3048000" y="3015343"/>
              <a:ext cx="381000" cy="342900"/>
            </a:xfrm>
            <a:prstGeom prst="rect">
              <a:avLst/>
            </a:prstGeom>
            <a:solidFill>
              <a:schemeClr val="accent3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t" anchorCtr="0"/>
            <a:lstStyle/>
            <a:p>
              <a:pPr algn="ctr">
                <a:buNone/>
              </a:pPr>
              <a:endPara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endParaRPr>
            </a:p>
          </p:txBody>
        </p:sp>
        <p:cxnSp>
          <p:nvCxnSpPr>
            <p:cNvPr id="43" name="Straight Arrow Connector 42"/>
            <p:cNvCxnSpPr/>
            <p:nvPr/>
          </p:nvCxnSpPr>
          <p:spPr>
            <a:xfrm>
              <a:off x="2743200" y="3117850"/>
              <a:ext cx="311150" cy="1588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Arrow Connector 43"/>
            <p:cNvCxnSpPr/>
            <p:nvPr/>
          </p:nvCxnSpPr>
          <p:spPr>
            <a:xfrm rot="10800000">
              <a:off x="2743200" y="3257551"/>
              <a:ext cx="304800" cy="681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7" name="Group 44"/>
          <p:cNvGrpSpPr/>
          <p:nvPr/>
        </p:nvGrpSpPr>
        <p:grpSpPr>
          <a:xfrm>
            <a:off x="2540907" y="4591050"/>
            <a:ext cx="685800" cy="342900"/>
            <a:chOff x="2743200" y="3015343"/>
            <a:chExt cx="685800" cy="342900"/>
          </a:xfrm>
        </p:grpSpPr>
        <p:sp>
          <p:nvSpPr>
            <p:cNvPr id="46" name="Rectangle 45"/>
            <p:cNvSpPr/>
            <p:nvPr/>
          </p:nvSpPr>
          <p:spPr>
            <a:xfrm>
              <a:off x="3048000" y="3015343"/>
              <a:ext cx="381000" cy="342900"/>
            </a:xfrm>
            <a:prstGeom prst="rect">
              <a:avLst/>
            </a:prstGeom>
            <a:solidFill>
              <a:srgbClr val="92D05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t" anchorCtr="0"/>
            <a:lstStyle/>
            <a:p>
              <a:pPr algn="ctr">
                <a:buNone/>
              </a:pPr>
              <a:endPara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endParaRPr>
            </a:p>
          </p:txBody>
        </p:sp>
        <p:cxnSp>
          <p:nvCxnSpPr>
            <p:cNvPr id="47" name="Straight Arrow Connector 46"/>
            <p:cNvCxnSpPr/>
            <p:nvPr/>
          </p:nvCxnSpPr>
          <p:spPr>
            <a:xfrm>
              <a:off x="2743200" y="3117850"/>
              <a:ext cx="311150" cy="1588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Arrow Connector 47"/>
            <p:cNvCxnSpPr/>
            <p:nvPr/>
          </p:nvCxnSpPr>
          <p:spPr>
            <a:xfrm rot="10800000">
              <a:off x="2743200" y="3257551"/>
              <a:ext cx="304800" cy="681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8" name="Group 48"/>
          <p:cNvGrpSpPr/>
          <p:nvPr/>
        </p:nvGrpSpPr>
        <p:grpSpPr>
          <a:xfrm>
            <a:off x="2540907" y="5276850"/>
            <a:ext cx="685800" cy="342900"/>
            <a:chOff x="2743200" y="3015343"/>
            <a:chExt cx="685800" cy="342900"/>
          </a:xfrm>
        </p:grpSpPr>
        <p:sp>
          <p:nvSpPr>
            <p:cNvPr id="50" name="Rectangle 49"/>
            <p:cNvSpPr/>
            <p:nvPr/>
          </p:nvSpPr>
          <p:spPr>
            <a:xfrm>
              <a:off x="3048000" y="3015343"/>
              <a:ext cx="381000" cy="342900"/>
            </a:xfrm>
            <a:prstGeom prst="rect">
              <a:avLst/>
            </a:prstGeom>
            <a:solidFill>
              <a:srgbClr val="92D05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t" anchorCtr="0"/>
            <a:lstStyle/>
            <a:p>
              <a:pPr algn="ctr">
                <a:buNone/>
              </a:pPr>
              <a:endPara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endParaRPr>
            </a:p>
          </p:txBody>
        </p:sp>
        <p:cxnSp>
          <p:nvCxnSpPr>
            <p:cNvPr id="51" name="Straight Arrow Connector 50"/>
            <p:cNvCxnSpPr/>
            <p:nvPr/>
          </p:nvCxnSpPr>
          <p:spPr>
            <a:xfrm>
              <a:off x="2743200" y="3117850"/>
              <a:ext cx="311150" cy="1588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Arrow Connector 51"/>
            <p:cNvCxnSpPr/>
            <p:nvPr/>
          </p:nvCxnSpPr>
          <p:spPr>
            <a:xfrm rot="10800000">
              <a:off x="2743200" y="3257551"/>
              <a:ext cx="304800" cy="681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2" name="Rectangle 61"/>
          <p:cNvSpPr/>
          <p:nvPr/>
        </p:nvSpPr>
        <p:spPr>
          <a:xfrm>
            <a:off x="2731407" y="1839686"/>
            <a:ext cx="990600" cy="636814"/>
          </a:xfrm>
          <a:prstGeom prst="rect">
            <a:avLst/>
          </a:prstGeom>
          <a:solidFill>
            <a:schemeClr val="bg1"/>
          </a:solidFill>
          <a:ln w="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40" tIns="91440" rIns="91440" bIns="91440" rtlCol="0" anchor="t" anchorCtr="0"/>
          <a:lstStyle/>
          <a:p>
            <a:pPr algn="ctr">
              <a:buNone/>
            </a:pPr>
            <a:r>
              <a:rPr lang="en-US" sz="1500" b="1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Buffer Headers</a:t>
            </a:r>
          </a:p>
        </p:txBody>
      </p:sp>
      <p:cxnSp>
        <p:nvCxnSpPr>
          <p:cNvPr id="140" name="Straight Arrow Connector 139"/>
          <p:cNvCxnSpPr>
            <a:stCxn id="15" idx="3"/>
            <a:endCxn id="113" idx="1"/>
          </p:cNvCxnSpPr>
          <p:nvPr/>
        </p:nvCxnSpPr>
        <p:spPr>
          <a:xfrm>
            <a:off x="3226707" y="2920093"/>
            <a:ext cx="4088493" cy="1257300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2" name="Straight Arrow Connector 141"/>
          <p:cNvCxnSpPr>
            <a:stCxn id="42" idx="3"/>
            <a:endCxn id="123" idx="1"/>
          </p:cNvCxnSpPr>
          <p:nvPr/>
        </p:nvCxnSpPr>
        <p:spPr>
          <a:xfrm>
            <a:off x="3220356" y="3619500"/>
            <a:ext cx="2342244" cy="1192893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6" name="Straight Arrow Connector 145"/>
          <p:cNvCxnSpPr>
            <a:stCxn id="46" idx="3"/>
            <a:endCxn id="76" idx="1"/>
          </p:cNvCxnSpPr>
          <p:nvPr/>
        </p:nvCxnSpPr>
        <p:spPr>
          <a:xfrm flipV="1">
            <a:off x="3226707" y="2907393"/>
            <a:ext cx="2627993" cy="1855107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8" name="Straight Arrow Connector 147"/>
          <p:cNvCxnSpPr>
            <a:stCxn id="50" idx="3"/>
            <a:endCxn id="136" idx="1"/>
          </p:cNvCxnSpPr>
          <p:nvPr/>
        </p:nvCxnSpPr>
        <p:spPr>
          <a:xfrm flipV="1">
            <a:off x="3226707" y="5129893"/>
            <a:ext cx="3796393" cy="318407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9" name="Rectangle 138"/>
          <p:cNvSpPr/>
          <p:nvPr/>
        </p:nvSpPr>
        <p:spPr>
          <a:xfrm>
            <a:off x="5448300" y="1839686"/>
            <a:ext cx="2619936" cy="636814"/>
          </a:xfrm>
          <a:prstGeom prst="rect">
            <a:avLst/>
          </a:prstGeom>
          <a:solidFill>
            <a:schemeClr val="bg1"/>
          </a:solidFill>
          <a:ln w="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40" tIns="91440" rIns="91440" bIns="91440" rtlCol="0" anchor="t" anchorCtr="0"/>
          <a:lstStyle/>
          <a:p>
            <a:pPr algn="ctr">
              <a:buNone/>
            </a:pPr>
            <a:r>
              <a:rPr lang="en-US" sz="1500" b="1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Data Blocks</a:t>
            </a:r>
          </a:p>
        </p:txBody>
      </p:sp>
      <p:grpSp>
        <p:nvGrpSpPr>
          <p:cNvPr id="19" name="Group 142"/>
          <p:cNvGrpSpPr/>
          <p:nvPr/>
        </p:nvGrpSpPr>
        <p:grpSpPr>
          <a:xfrm>
            <a:off x="5562600" y="2748643"/>
            <a:ext cx="2336800" cy="2540000"/>
            <a:chOff x="5562600" y="2476500"/>
            <a:chExt cx="2336800" cy="2540000"/>
          </a:xfrm>
        </p:grpSpPr>
        <p:grpSp>
          <p:nvGrpSpPr>
            <p:cNvPr id="20" name="Group 154"/>
            <p:cNvGrpSpPr/>
            <p:nvPr/>
          </p:nvGrpSpPr>
          <p:grpSpPr>
            <a:xfrm>
              <a:off x="5562600" y="2476500"/>
              <a:ext cx="2336800" cy="2540000"/>
              <a:chOff x="5562600" y="2743200"/>
              <a:chExt cx="2336800" cy="2540000"/>
            </a:xfrm>
          </p:grpSpPr>
          <p:sp>
            <p:nvSpPr>
              <p:cNvPr id="120" name="Rectangle 119"/>
              <p:cNvSpPr/>
              <p:nvPr/>
            </p:nvSpPr>
            <p:spPr>
              <a:xfrm>
                <a:off x="7023100" y="4330700"/>
                <a:ext cx="292100" cy="317500"/>
              </a:xfrm>
              <a:prstGeom prst="rect">
                <a:avLst/>
              </a:prstGeom>
              <a:noFill/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lIns="91440" tIns="91440" rIns="91440" bIns="91440" rtlCol="0" anchor="t" anchorCtr="0"/>
              <a:lstStyle/>
              <a:p>
                <a:pPr algn="ctr">
                  <a:buNone/>
                </a:pPr>
                <a:endParaRPr lang="en-US" sz="1500" dirty="0" smtClean="0">
                  <a:solidFill>
                    <a:schemeClr val="tx1"/>
                  </a:solidFill>
                  <a:latin typeface="Courier New" pitchFamily="49" charset="0"/>
                  <a:cs typeface="Courier New" pitchFamily="49" charset="0"/>
                </a:endParaRPr>
              </a:p>
            </p:txBody>
          </p:sp>
          <p:grpSp>
            <p:nvGrpSpPr>
              <p:cNvPr id="21" name="Group 153"/>
              <p:cNvGrpSpPr/>
              <p:nvPr/>
            </p:nvGrpSpPr>
            <p:grpSpPr>
              <a:xfrm>
                <a:off x="5562600" y="2743200"/>
                <a:ext cx="2336800" cy="2540000"/>
                <a:chOff x="5562600" y="2743200"/>
                <a:chExt cx="2336800" cy="2540000"/>
              </a:xfrm>
            </p:grpSpPr>
            <p:sp>
              <p:nvSpPr>
                <p:cNvPr id="100" name="Rectangle 99"/>
                <p:cNvSpPr/>
                <p:nvPr/>
              </p:nvSpPr>
              <p:spPr>
                <a:xfrm>
                  <a:off x="5854700" y="3695700"/>
                  <a:ext cx="292100" cy="317500"/>
                </a:xfrm>
                <a:prstGeom prst="rect">
                  <a:avLst/>
                </a:prstGeom>
                <a:noFill/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lIns="91440" tIns="91440" rIns="91440" bIns="91440" rtlCol="0" anchor="t" anchorCtr="0"/>
                <a:lstStyle/>
                <a:p>
                  <a:pPr algn="ctr">
                    <a:buNone/>
                  </a:pPr>
                  <a:endParaRPr lang="en-US" sz="1500" dirty="0" smtClean="0">
                    <a:solidFill>
                      <a:schemeClr val="tx1"/>
                    </a:solidFill>
                    <a:latin typeface="Courier New" pitchFamily="49" charset="0"/>
                    <a:cs typeface="Courier New" pitchFamily="49" charset="0"/>
                  </a:endParaRPr>
                </a:p>
              </p:txBody>
            </p:sp>
            <p:sp>
              <p:nvSpPr>
                <p:cNvPr id="102" name="Rectangle 101"/>
                <p:cNvSpPr/>
                <p:nvPr/>
              </p:nvSpPr>
              <p:spPr>
                <a:xfrm>
                  <a:off x="6438900" y="3695700"/>
                  <a:ext cx="292100" cy="317500"/>
                </a:xfrm>
                <a:prstGeom prst="rect">
                  <a:avLst/>
                </a:prstGeom>
                <a:noFill/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lIns="91440" tIns="91440" rIns="91440" bIns="91440" rtlCol="0" anchor="t" anchorCtr="0"/>
                <a:lstStyle/>
                <a:p>
                  <a:pPr algn="ctr">
                    <a:buNone/>
                  </a:pPr>
                  <a:endParaRPr lang="en-US" sz="1500" dirty="0" smtClean="0">
                    <a:solidFill>
                      <a:schemeClr val="tx1"/>
                    </a:solidFill>
                    <a:latin typeface="Courier New" pitchFamily="49" charset="0"/>
                    <a:cs typeface="Courier New" pitchFamily="49" charset="0"/>
                  </a:endParaRPr>
                </a:p>
              </p:txBody>
            </p:sp>
            <p:sp>
              <p:nvSpPr>
                <p:cNvPr id="109" name="Rectangle 108"/>
                <p:cNvSpPr/>
                <p:nvPr/>
              </p:nvSpPr>
              <p:spPr>
                <a:xfrm>
                  <a:off x="6146800" y="4013200"/>
                  <a:ext cx="292100" cy="317500"/>
                </a:xfrm>
                <a:prstGeom prst="rect">
                  <a:avLst/>
                </a:prstGeom>
                <a:noFill/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lIns="91440" tIns="91440" rIns="91440" bIns="91440" rtlCol="0" anchor="t" anchorCtr="0"/>
                <a:lstStyle/>
                <a:p>
                  <a:pPr algn="ctr">
                    <a:buNone/>
                  </a:pPr>
                  <a:endParaRPr lang="en-US" sz="1500" dirty="0" smtClean="0">
                    <a:solidFill>
                      <a:schemeClr val="tx1"/>
                    </a:solidFill>
                    <a:latin typeface="Courier New" pitchFamily="49" charset="0"/>
                    <a:cs typeface="Courier New" pitchFamily="49" charset="0"/>
                  </a:endParaRPr>
                </a:p>
              </p:txBody>
            </p:sp>
            <p:grpSp>
              <p:nvGrpSpPr>
                <p:cNvPr id="23" name="Group 152"/>
                <p:cNvGrpSpPr/>
                <p:nvPr/>
              </p:nvGrpSpPr>
              <p:grpSpPr>
                <a:xfrm>
                  <a:off x="5562600" y="2743200"/>
                  <a:ext cx="2336800" cy="2540000"/>
                  <a:chOff x="5562600" y="2743200"/>
                  <a:chExt cx="2336800" cy="2540000"/>
                </a:xfrm>
              </p:grpSpPr>
              <p:sp>
                <p:nvSpPr>
                  <p:cNvPr id="118" name="Rectangle 117"/>
                  <p:cNvSpPr/>
                  <p:nvPr/>
                </p:nvSpPr>
                <p:spPr>
                  <a:xfrm>
                    <a:off x="6438900" y="4330700"/>
                    <a:ext cx="292100" cy="317500"/>
                  </a:xfrm>
                  <a:prstGeom prst="rect">
                    <a:avLst/>
                  </a:prstGeom>
                  <a:noFill/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91440" tIns="91440" rIns="91440" bIns="91440" rtlCol="0" anchor="t" anchorCtr="0"/>
                  <a:lstStyle/>
                  <a:p>
                    <a:pPr algn="ctr">
                      <a:buNone/>
                    </a:pPr>
                    <a:endParaRPr lang="en-US" sz="1500" dirty="0" smtClean="0">
                      <a:solidFill>
                        <a:schemeClr val="tx1"/>
                      </a:solidFill>
                      <a:latin typeface="Courier New" pitchFamily="49" charset="0"/>
                      <a:cs typeface="Courier New" pitchFamily="49" charset="0"/>
                    </a:endParaRPr>
                  </a:p>
                </p:txBody>
              </p:sp>
              <p:sp>
                <p:nvSpPr>
                  <p:cNvPr id="124" name="Rectangle 123"/>
                  <p:cNvSpPr/>
                  <p:nvPr/>
                </p:nvSpPr>
                <p:spPr>
                  <a:xfrm>
                    <a:off x="5854700" y="4648200"/>
                    <a:ext cx="292100" cy="317500"/>
                  </a:xfrm>
                  <a:prstGeom prst="rect">
                    <a:avLst/>
                  </a:prstGeom>
                  <a:noFill/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91440" tIns="91440" rIns="91440" bIns="91440" rtlCol="0" anchor="t" anchorCtr="0"/>
                  <a:lstStyle/>
                  <a:p>
                    <a:pPr algn="ctr">
                      <a:buNone/>
                    </a:pPr>
                    <a:endParaRPr lang="en-US" sz="1500" dirty="0" smtClean="0">
                      <a:solidFill>
                        <a:schemeClr val="tx1"/>
                      </a:solidFill>
                      <a:latin typeface="Courier New" pitchFamily="49" charset="0"/>
                      <a:cs typeface="Courier New" pitchFamily="49" charset="0"/>
                    </a:endParaRPr>
                  </a:p>
                </p:txBody>
              </p:sp>
              <p:sp>
                <p:nvSpPr>
                  <p:cNvPr id="125" name="Rectangle 124"/>
                  <p:cNvSpPr/>
                  <p:nvPr/>
                </p:nvSpPr>
                <p:spPr>
                  <a:xfrm>
                    <a:off x="6146800" y="4648200"/>
                    <a:ext cx="292100" cy="317500"/>
                  </a:xfrm>
                  <a:prstGeom prst="rect">
                    <a:avLst/>
                  </a:prstGeom>
                  <a:noFill/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91440" tIns="91440" rIns="91440" bIns="91440" rtlCol="0" anchor="t" anchorCtr="0"/>
                  <a:lstStyle/>
                  <a:p>
                    <a:pPr algn="ctr">
                      <a:buNone/>
                    </a:pPr>
                    <a:endParaRPr lang="en-US" sz="1500" dirty="0" smtClean="0">
                      <a:solidFill>
                        <a:schemeClr val="tx1"/>
                      </a:solidFill>
                      <a:latin typeface="Courier New" pitchFamily="49" charset="0"/>
                      <a:cs typeface="Courier New" pitchFamily="49" charset="0"/>
                    </a:endParaRPr>
                  </a:p>
                </p:txBody>
              </p:sp>
              <p:sp>
                <p:nvSpPr>
                  <p:cNvPr id="127" name="Rectangle 126"/>
                  <p:cNvSpPr/>
                  <p:nvPr/>
                </p:nvSpPr>
                <p:spPr>
                  <a:xfrm>
                    <a:off x="6731000" y="4648200"/>
                    <a:ext cx="292100" cy="317500"/>
                  </a:xfrm>
                  <a:prstGeom prst="rect">
                    <a:avLst/>
                  </a:prstGeom>
                  <a:noFill/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91440" tIns="91440" rIns="91440" bIns="91440" rtlCol="0" anchor="t" anchorCtr="0"/>
                  <a:lstStyle/>
                  <a:p>
                    <a:pPr algn="ctr">
                      <a:buNone/>
                    </a:pPr>
                    <a:endParaRPr lang="en-US" sz="1500" dirty="0" smtClean="0">
                      <a:solidFill>
                        <a:schemeClr val="tx1"/>
                      </a:solidFill>
                      <a:latin typeface="Courier New" pitchFamily="49" charset="0"/>
                      <a:cs typeface="Courier New" pitchFamily="49" charset="0"/>
                    </a:endParaRPr>
                  </a:p>
                </p:txBody>
              </p:sp>
              <p:grpSp>
                <p:nvGrpSpPr>
                  <p:cNvPr id="25" name="Group 151"/>
                  <p:cNvGrpSpPr/>
                  <p:nvPr/>
                </p:nvGrpSpPr>
                <p:grpSpPr>
                  <a:xfrm>
                    <a:off x="5562600" y="2743200"/>
                    <a:ext cx="2336800" cy="2540000"/>
                    <a:chOff x="5562600" y="2743200"/>
                    <a:chExt cx="2336800" cy="2540000"/>
                  </a:xfrm>
                </p:grpSpPr>
                <p:sp>
                  <p:nvSpPr>
                    <p:cNvPr id="104" name="Rectangle 103"/>
                    <p:cNvSpPr/>
                    <p:nvPr/>
                  </p:nvSpPr>
                  <p:spPr>
                    <a:xfrm>
                      <a:off x="7023100" y="3695700"/>
                      <a:ext cx="292100" cy="317500"/>
                    </a:xfrm>
                    <a:prstGeom prst="rect">
                      <a:avLst/>
                    </a:prstGeom>
                    <a:noFill/>
                    <a:effectLst/>
                  </p:spPr>
                  <p:style>
                    <a:lnRef idx="1">
                      <a:schemeClr val="accent1"/>
                    </a:lnRef>
                    <a:fillRef idx="3">
                      <a:schemeClr val="accent1"/>
                    </a:fillRef>
                    <a:effectRef idx="2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lIns="91440" tIns="91440" rIns="91440" bIns="91440" rtlCol="0" anchor="t" anchorCtr="0"/>
                    <a:lstStyle/>
                    <a:p>
                      <a:pPr algn="ctr">
                        <a:buNone/>
                      </a:pPr>
                      <a:endParaRPr lang="en-US" sz="1500" dirty="0" smtClean="0">
                        <a:solidFill>
                          <a:schemeClr val="tx1"/>
                        </a:solidFill>
                        <a:latin typeface="Courier New" pitchFamily="49" charset="0"/>
                        <a:cs typeface="Courier New" pitchFamily="49" charset="0"/>
                      </a:endParaRPr>
                    </a:p>
                  </p:txBody>
                </p:sp>
                <p:sp>
                  <p:nvSpPr>
                    <p:cNvPr id="111" name="Rectangle 110"/>
                    <p:cNvSpPr/>
                    <p:nvPr/>
                  </p:nvSpPr>
                  <p:spPr>
                    <a:xfrm>
                      <a:off x="6731000" y="4013200"/>
                      <a:ext cx="292100" cy="317500"/>
                    </a:xfrm>
                    <a:prstGeom prst="rect">
                      <a:avLst/>
                    </a:prstGeom>
                    <a:noFill/>
                    <a:effectLst/>
                  </p:spPr>
                  <p:style>
                    <a:lnRef idx="1">
                      <a:schemeClr val="accent1"/>
                    </a:lnRef>
                    <a:fillRef idx="3">
                      <a:schemeClr val="accent1"/>
                    </a:fillRef>
                    <a:effectRef idx="2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lIns="91440" tIns="91440" rIns="91440" bIns="91440" rtlCol="0" anchor="t" anchorCtr="0"/>
                    <a:lstStyle/>
                    <a:p>
                      <a:pPr algn="ctr">
                        <a:buNone/>
                      </a:pPr>
                      <a:endParaRPr lang="en-US" sz="1500" dirty="0" smtClean="0">
                        <a:solidFill>
                          <a:schemeClr val="tx1"/>
                        </a:solidFill>
                        <a:latin typeface="Courier New" pitchFamily="49" charset="0"/>
                        <a:cs typeface="Courier New" pitchFamily="49" charset="0"/>
                      </a:endParaRPr>
                    </a:p>
                  </p:txBody>
                </p:sp>
                <p:sp>
                  <p:nvSpPr>
                    <p:cNvPr id="113" name="Rectangle 112"/>
                    <p:cNvSpPr/>
                    <p:nvPr/>
                  </p:nvSpPr>
                  <p:spPr>
                    <a:xfrm>
                      <a:off x="7315200" y="4013200"/>
                      <a:ext cx="292100" cy="317500"/>
                    </a:xfrm>
                    <a:prstGeom prst="rect">
                      <a:avLst/>
                    </a:prstGeom>
                    <a:solidFill>
                      <a:schemeClr val="tx2">
                        <a:lumMod val="40000"/>
                        <a:lumOff val="60000"/>
                      </a:schemeClr>
                    </a:solidFill>
                    <a:effectLst/>
                  </p:spPr>
                  <p:style>
                    <a:lnRef idx="1">
                      <a:schemeClr val="accent1"/>
                    </a:lnRef>
                    <a:fillRef idx="3">
                      <a:schemeClr val="accent1"/>
                    </a:fillRef>
                    <a:effectRef idx="2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lIns="91440" tIns="91440" rIns="91440" bIns="91440" rtlCol="0" anchor="t" anchorCtr="0"/>
                    <a:lstStyle/>
                    <a:p>
                      <a:pPr algn="ctr">
                        <a:buNone/>
                      </a:pPr>
                      <a:endParaRPr lang="en-US" sz="1500" dirty="0" smtClean="0">
                        <a:solidFill>
                          <a:schemeClr val="tx1"/>
                        </a:solidFill>
                        <a:latin typeface="Courier New" pitchFamily="49" charset="0"/>
                        <a:cs typeface="Courier New" pitchFamily="49" charset="0"/>
                      </a:endParaRPr>
                    </a:p>
                  </p:txBody>
                </p:sp>
                <p:grpSp>
                  <p:nvGrpSpPr>
                    <p:cNvPr id="27" name="Group 150"/>
                    <p:cNvGrpSpPr/>
                    <p:nvPr/>
                  </p:nvGrpSpPr>
                  <p:grpSpPr>
                    <a:xfrm>
                      <a:off x="5562600" y="2743200"/>
                      <a:ext cx="2336800" cy="2540000"/>
                      <a:chOff x="5562600" y="2743200"/>
                      <a:chExt cx="2336800" cy="2540000"/>
                    </a:xfrm>
                  </p:grpSpPr>
                  <p:sp>
                    <p:nvSpPr>
                      <p:cNvPr id="86" name="Rectangle 85"/>
                      <p:cNvSpPr/>
                      <p:nvPr/>
                    </p:nvSpPr>
                    <p:spPr>
                      <a:xfrm>
                        <a:off x="6438900" y="3060700"/>
                        <a:ext cx="292100" cy="317500"/>
                      </a:xfrm>
                      <a:prstGeom prst="rect">
                        <a:avLst/>
                      </a:prstGeom>
                      <a:noFill/>
                      <a:effectLst/>
                    </p:spPr>
                    <p:style>
                      <a:lnRef idx="1">
                        <a:schemeClr val="accent1"/>
                      </a:lnRef>
                      <a:fillRef idx="3">
                        <a:schemeClr val="accent1"/>
                      </a:fillRef>
                      <a:effectRef idx="2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lIns="91440" tIns="91440" rIns="91440" bIns="91440" rtlCol="0" anchor="t" anchorCtr="0"/>
                      <a:lstStyle/>
                      <a:p>
                        <a:pPr algn="ctr">
                          <a:buNone/>
                        </a:pPr>
                        <a:endParaRPr lang="en-US" sz="1500" dirty="0" smtClean="0">
                          <a:solidFill>
                            <a:schemeClr val="tx1"/>
                          </a:solidFill>
                          <a:latin typeface="Courier New" pitchFamily="49" charset="0"/>
                          <a:cs typeface="Courier New" pitchFamily="49" charset="0"/>
                        </a:endParaRPr>
                      </a:p>
                    </p:txBody>
                  </p:sp>
                  <p:sp>
                    <p:nvSpPr>
                      <p:cNvPr id="93" name="Rectangle 92"/>
                      <p:cNvSpPr/>
                      <p:nvPr/>
                    </p:nvSpPr>
                    <p:spPr>
                      <a:xfrm>
                        <a:off x="6146800" y="3378200"/>
                        <a:ext cx="292100" cy="317500"/>
                      </a:xfrm>
                      <a:prstGeom prst="rect">
                        <a:avLst/>
                      </a:prstGeom>
                      <a:noFill/>
                      <a:effectLst/>
                    </p:spPr>
                    <p:style>
                      <a:lnRef idx="1">
                        <a:schemeClr val="accent1"/>
                      </a:lnRef>
                      <a:fillRef idx="3">
                        <a:schemeClr val="accent1"/>
                      </a:fillRef>
                      <a:effectRef idx="2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lIns="91440" tIns="91440" rIns="91440" bIns="91440" rtlCol="0" anchor="t" anchorCtr="0"/>
                      <a:lstStyle/>
                      <a:p>
                        <a:pPr algn="ctr">
                          <a:buNone/>
                        </a:pPr>
                        <a:endParaRPr lang="en-US" sz="1500" dirty="0" smtClean="0">
                          <a:solidFill>
                            <a:schemeClr val="tx1"/>
                          </a:solidFill>
                          <a:latin typeface="Courier New" pitchFamily="49" charset="0"/>
                          <a:cs typeface="Courier New" pitchFamily="49" charset="0"/>
                        </a:endParaRPr>
                      </a:p>
                    </p:txBody>
                  </p:sp>
                  <p:grpSp>
                    <p:nvGrpSpPr>
                      <p:cNvPr id="29" name="Group 149"/>
                      <p:cNvGrpSpPr/>
                      <p:nvPr/>
                    </p:nvGrpSpPr>
                    <p:grpSpPr>
                      <a:xfrm>
                        <a:off x="5562600" y="2743200"/>
                        <a:ext cx="2336800" cy="2540000"/>
                        <a:chOff x="5562600" y="2743200"/>
                        <a:chExt cx="2336800" cy="2540000"/>
                      </a:xfrm>
                    </p:grpSpPr>
                    <p:grpSp>
                      <p:nvGrpSpPr>
                        <p:cNvPr id="30" name="Group 148"/>
                        <p:cNvGrpSpPr/>
                        <p:nvPr/>
                      </p:nvGrpSpPr>
                      <p:grpSpPr>
                        <a:xfrm>
                          <a:off x="6731000" y="3378200"/>
                          <a:ext cx="1168400" cy="1270000"/>
                          <a:chOff x="6731000" y="3378200"/>
                          <a:chExt cx="1168400" cy="1270000"/>
                        </a:xfrm>
                      </p:grpSpPr>
                      <p:sp>
                        <p:nvSpPr>
                          <p:cNvPr id="95" name="Rectangle 94"/>
                          <p:cNvSpPr/>
                          <p:nvPr/>
                        </p:nvSpPr>
                        <p:spPr>
                          <a:xfrm>
                            <a:off x="6731000" y="337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21" name="Rectangle 120"/>
                          <p:cNvSpPr/>
                          <p:nvPr/>
                        </p:nvSpPr>
                        <p:spPr>
                          <a:xfrm>
                            <a:off x="7315200" y="433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22" name="Rectangle 121"/>
                          <p:cNvSpPr/>
                          <p:nvPr/>
                        </p:nvSpPr>
                        <p:spPr>
                          <a:xfrm>
                            <a:off x="7607300" y="433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</p:grpSp>
                    <p:grpSp>
                      <p:nvGrpSpPr>
                        <p:cNvPr id="31" name="Group 146"/>
                        <p:cNvGrpSpPr/>
                        <p:nvPr/>
                      </p:nvGrpSpPr>
                      <p:grpSpPr>
                        <a:xfrm>
                          <a:off x="5562600" y="2743200"/>
                          <a:ext cx="2336800" cy="2540000"/>
                          <a:chOff x="5562600" y="2743200"/>
                          <a:chExt cx="2336800" cy="2540000"/>
                        </a:xfrm>
                      </p:grpSpPr>
                      <p:sp>
                        <p:nvSpPr>
                          <p:cNvPr id="75" name="Rectangle 74"/>
                          <p:cNvSpPr/>
                          <p:nvPr/>
                        </p:nvSpPr>
                        <p:spPr>
                          <a:xfrm>
                            <a:off x="5562600" y="274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76" name="Rectangle 75"/>
                          <p:cNvSpPr/>
                          <p:nvPr/>
                        </p:nvSpPr>
                        <p:spPr>
                          <a:xfrm>
                            <a:off x="5854700" y="2743200"/>
                            <a:ext cx="292100" cy="317500"/>
                          </a:xfrm>
                          <a:prstGeom prst="rect">
                            <a:avLst/>
                          </a:prstGeom>
                          <a:solidFill>
                            <a:schemeClr val="tx2">
                              <a:lumMod val="40000"/>
                              <a:lumOff val="60000"/>
                            </a:schemeClr>
                          </a:solidFill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77" name="Rectangle 76"/>
                          <p:cNvSpPr/>
                          <p:nvPr/>
                        </p:nvSpPr>
                        <p:spPr>
                          <a:xfrm>
                            <a:off x="6146800" y="274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78" name="Rectangle 77"/>
                          <p:cNvSpPr/>
                          <p:nvPr/>
                        </p:nvSpPr>
                        <p:spPr>
                          <a:xfrm>
                            <a:off x="6438900" y="274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79" name="Rectangle 78"/>
                          <p:cNvSpPr/>
                          <p:nvPr/>
                        </p:nvSpPr>
                        <p:spPr>
                          <a:xfrm>
                            <a:off x="6731000" y="274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80" name="Rectangle 79"/>
                          <p:cNvSpPr/>
                          <p:nvPr/>
                        </p:nvSpPr>
                        <p:spPr>
                          <a:xfrm>
                            <a:off x="7023100" y="274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81" name="Rectangle 80"/>
                          <p:cNvSpPr/>
                          <p:nvPr/>
                        </p:nvSpPr>
                        <p:spPr>
                          <a:xfrm>
                            <a:off x="7315200" y="274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82" name="Rectangle 81"/>
                          <p:cNvSpPr/>
                          <p:nvPr/>
                        </p:nvSpPr>
                        <p:spPr>
                          <a:xfrm>
                            <a:off x="7607300" y="274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83" name="Rectangle 82"/>
                          <p:cNvSpPr/>
                          <p:nvPr/>
                        </p:nvSpPr>
                        <p:spPr>
                          <a:xfrm>
                            <a:off x="5562600" y="306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84" name="Rectangle 83"/>
                          <p:cNvSpPr/>
                          <p:nvPr/>
                        </p:nvSpPr>
                        <p:spPr>
                          <a:xfrm>
                            <a:off x="5854700" y="306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85" name="Rectangle 84"/>
                          <p:cNvSpPr/>
                          <p:nvPr/>
                        </p:nvSpPr>
                        <p:spPr>
                          <a:xfrm>
                            <a:off x="6146800" y="306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87" name="Rectangle 86"/>
                          <p:cNvSpPr/>
                          <p:nvPr/>
                        </p:nvSpPr>
                        <p:spPr>
                          <a:xfrm>
                            <a:off x="6731000" y="3060700"/>
                            <a:ext cx="292100" cy="317500"/>
                          </a:xfrm>
                          <a:prstGeom prst="rect">
                            <a:avLst/>
                          </a:prstGeom>
                          <a:solidFill>
                            <a:schemeClr val="accent1">
                              <a:lumMod val="60000"/>
                              <a:lumOff val="40000"/>
                            </a:schemeClr>
                          </a:solidFill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88" name="Rectangle 87"/>
                          <p:cNvSpPr/>
                          <p:nvPr/>
                        </p:nvSpPr>
                        <p:spPr>
                          <a:xfrm>
                            <a:off x="7023100" y="306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89" name="Rectangle 88"/>
                          <p:cNvSpPr/>
                          <p:nvPr/>
                        </p:nvSpPr>
                        <p:spPr>
                          <a:xfrm>
                            <a:off x="7315200" y="306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90" name="Rectangle 89"/>
                          <p:cNvSpPr/>
                          <p:nvPr/>
                        </p:nvSpPr>
                        <p:spPr>
                          <a:xfrm>
                            <a:off x="7607300" y="306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91" name="Rectangle 90"/>
                          <p:cNvSpPr/>
                          <p:nvPr/>
                        </p:nvSpPr>
                        <p:spPr>
                          <a:xfrm>
                            <a:off x="5562600" y="337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92" name="Rectangle 91"/>
                          <p:cNvSpPr/>
                          <p:nvPr/>
                        </p:nvSpPr>
                        <p:spPr>
                          <a:xfrm>
                            <a:off x="5854700" y="337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94" name="Rectangle 93"/>
                          <p:cNvSpPr/>
                          <p:nvPr/>
                        </p:nvSpPr>
                        <p:spPr>
                          <a:xfrm>
                            <a:off x="6438900" y="337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96" name="Rectangle 95"/>
                          <p:cNvSpPr/>
                          <p:nvPr/>
                        </p:nvSpPr>
                        <p:spPr>
                          <a:xfrm>
                            <a:off x="7023100" y="337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97" name="Rectangle 96"/>
                          <p:cNvSpPr/>
                          <p:nvPr/>
                        </p:nvSpPr>
                        <p:spPr>
                          <a:xfrm>
                            <a:off x="7315200" y="337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98" name="Rectangle 97"/>
                          <p:cNvSpPr/>
                          <p:nvPr/>
                        </p:nvSpPr>
                        <p:spPr>
                          <a:xfrm>
                            <a:off x="7607300" y="337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99" name="Rectangle 98"/>
                          <p:cNvSpPr/>
                          <p:nvPr/>
                        </p:nvSpPr>
                        <p:spPr>
                          <a:xfrm>
                            <a:off x="5562600" y="369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01" name="Rectangle 100"/>
                          <p:cNvSpPr/>
                          <p:nvPr/>
                        </p:nvSpPr>
                        <p:spPr>
                          <a:xfrm>
                            <a:off x="6146800" y="369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03" name="Rectangle 102"/>
                          <p:cNvSpPr/>
                          <p:nvPr/>
                        </p:nvSpPr>
                        <p:spPr>
                          <a:xfrm>
                            <a:off x="6731000" y="369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05" name="Rectangle 104"/>
                          <p:cNvSpPr/>
                          <p:nvPr/>
                        </p:nvSpPr>
                        <p:spPr>
                          <a:xfrm>
                            <a:off x="7315200" y="369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06" name="Rectangle 105"/>
                          <p:cNvSpPr/>
                          <p:nvPr/>
                        </p:nvSpPr>
                        <p:spPr>
                          <a:xfrm>
                            <a:off x="7607300" y="369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07" name="Rectangle 106"/>
                          <p:cNvSpPr/>
                          <p:nvPr/>
                        </p:nvSpPr>
                        <p:spPr>
                          <a:xfrm>
                            <a:off x="5562600" y="401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08" name="Rectangle 107"/>
                          <p:cNvSpPr/>
                          <p:nvPr/>
                        </p:nvSpPr>
                        <p:spPr>
                          <a:xfrm>
                            <a:off x="5854700" y="401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10" name="Rectangle 109"/>
                          <p:cNvSpPr/>
                          <p:nvPr/>
                        </p:nvSpPr>
                        <p:spPr>
                          <a:xfrm>
                            <a:off x="6438900" y="401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12" name="Rectangle 111"/>
                          <p:cNvSpPr/>
                          <p:nvPr/>
                        </p:nvSpPr>
                        <p:spPr>
                          <a:xfrm>
                            <a:off x="7023100" y="401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14" name="Rectangle 113"/>
                          <p:cNvSpPr/>
                          <p:nvPr/>
                        </p:nvSpPr>
                        <p:spPr>
                          <a:xfrm>
                            <a:off x="7607300" y="401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15" name="Rectangle 114"/>
                          <p:cNvSpPr/>
                          <p:nvPr/>
                        </p:nvSpPr>
                        <p:spPr>
                          <a:xfrm>
                            <a:off x="5562600" y="433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16" name="Rectangle 115"/>
                          <p:cNvSpPr/>
                          <p:nvPr/>
                        </p:nvSpPr>
                        <p:spPr>
                          <a:xfrm>
                            <a:off x="5854700" y="433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17" name="Rectangle 116"/>
                          <p:cNvSpPr/>
                          <p:nvPr/>
                        </p:nvSpPr>
                        <p:spPr>
                          <a:xfrm>
                            <a:off x="6146800" y="4330700"/>
                            <a:ext cx="292100" cy="317500"/>
                          </a:xfrm>
                          <a:prstGeom prst="rect">
                            <a:avLst/>
                          </a:prstGeom>
                          <a:solidFill>
                            <a:schemeClr val="tx2">
                              <a:lumMod val="40000"/>
                              <a:lumOff val="60000"/>
                            </a:schemeClr>
                          </a:solidFill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19" name="Rectangle 118"/>
                          <p:cNvSpPr/>
                          <p:nvPr/>
                        </p:nvSpPr>
                        <p:spPr>
                          <a:xfrm>
                            <a:off x="6731000" y="433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23" name="Rectangle 122"/>
                          <p:cNvSpPr/>
                          <p:nvPr/>
                        </p:nvSpPr>
                        <p:spPr>
                          <a:xfrm>
                            <a:off x="5562600" y="4648200"/>
                            <a:ext cx="292100" cy="317500"/>
                          </a:xfrm>
                          <a:prstGeom prst="rect">
                            <a:avLst/>
                          </a:prstGeom>
                          <a:solidFill>
                            <a:schemeClr val="tx2">
                              <a:lumMod val="40000"/>
                              <a:lumOff val="60000"/>
                            </a:schemeClr>
                          </a:solidFill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26" name="Rectangle 125"/>
                          <p:cNvSpPr/>
                          <p:nvPr/>
                        </p:nvSpPr>
                        <p:spPr>
                          <a:xfrm>
                            <a:off x="6438900" y="464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28" name="Rectangle 127"/>
                          <p:cNvSpPr/>
                          <p:nvPr/>
                        </p:nvSpPr>
                        <p:spPr>
                          <a:xfrm>
                            <a:off x="7023100" y="464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29" name="Rectangle 128"/>
                          <p:cNvSpPr/>
                          <p:nvPr/>
                        </p:nvSpPr>
                        <p:spPr>
                          <a:xfrm>
                            <a:off x="7315200" y="464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30" name="Rectangle 129"/>
                          <p:cNvSpPr/>
                          <p:nvPr/>
                        </p:nvSpPr>
                        <p:spPr>
                          <a:xfrm>
                            <a:off x="7607300" y="464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31" name="Rectangle 130"/>
                          <p:cNvSpPr/>
                          <p:nvPr/>
                        </p:nvSpPr>
                        <p:spPr>
                          <a:xfrm>
                            <a:off x="5562600" y="496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32" name="Rectangle 131"/>
                          <p:cNvSpPr/>
                          <p:nvPr/>
                        </p:nvSpPr>
                        <p:spPr>
                          <a:xfrm>
                            <a:off x="5854700" y="496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33" name="Rectangle 132"/>
                          <p:cNvSpPr/>
                          <p:nvPr/>
                        </p:nvSpPr>
                        <p:spPr>
                          <a:xfrm>
                            <a:off x="6146800" y="496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34" name="Rectangle 133"/>
                          <p:cNvSpPr/>
                          <p:nvPr/>
                        </p:nvSpPr>
                        <p:spPr>
                          <a:xfrm>
                            <a:off x="6438900" y="496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35" name="Rectangle 134"/>
                          <p:cNvSpPr/>
                          <p:nvPr/>
                        </p:nvSpPr>
                        <p:spPr>
                          <a:xfrm>
                            <a:off x="6731000" y="496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36" name="Rectangle 135"/>
                          <p:cNvSpPr/>
                          <p:nvPr/>
                        </p:nvSpPr>
                        <p:spPr>
                          <a:xfrm>
                            <a:off x="7023100" y="4965700"/>
                            <a:ext cx="292100" cy="317500"/>
                          </a:xfrm>
                          <a:prstGeom prst="rect">
                            <a:avLst/>
                          </a:prstGeom>
                          <a:solidFill>
                            <a:schemeClr val="tx2">
                              <a:lumMod val="40000"/>
                              <a:lumOff val="60000"/>
                            </a:schemeClr>
                          </a:solidFill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37" name="Rectangle 136"/>
                          <p:cNvSpPr/>
                          <p:nvPr/>
                        </p:nvSpPr>
                        <p:spPr>
                          <a:xfrm>
                            <a:off x="7315200" y="496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38" name="Rectangle 137"/>
                          <p:cNvSpPr/>
                          <p:nvPr/>
                        </p:nvSpPr>
                        <p:spPr>
                          <a:xfrm>
                            <a:off x="7607300" y="496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</p:grpSp>
                  </p:grpSp>
                </p:grpSp>
              </p:grpSp>
            </p:grpSp>
          </p:grpSp>
        </p:grpSp>
        <p:sp>
          <p:nvSpPr>
            <p:cNvPr id="141" name="Rectangle 140"/>
            <p:cNvSpPr/>
            <p:nvPr/>
          </p:nvSpPr>
          <p:spPr>
            <a:xfrm>
              <a:off x="6146800" y="4064000"/>
              <a:ext cx="292100" cy="317500"/>
            </a:xfrm>
            <a:prstGeom prst="rect">
              <a:avLst/>
            </a:prstGeom>
            <a:solidFill>
              <a:schemeClr val="bg1"/>
            </a:solidFill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t" anchorCtr="0"/>
            <a:lstStyle/>
            <a:p>
              <a:pPr algn="ctr"/>
              <a:endPara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endParaRPr>
            </a:p>
          </p:txBody>
        </p:sp>
      </p:grpSp>
      <p:grpSp>
        <p:nvGrpSpPr>
          <p:cNvPr id="32" name="Group 40"/>
          <p:cNvGrpSpPr/>
          <p:nvPr/>
        </p:nvGrpSpPr>
        <p:grpSpPr>
          <a:xfrm>
            <a:off x="3220356" y="3448050"/>
            <a:ext cx="685800" cy="342900"/>
            <a:chOff x="2743200" y="3015343"/>
            <a:chExt cx="685800" cy="342900"/>
          </a:xfrm>
        </p:grpSpPr>
        <p:sp>
          <p:nvSpPr>
            <p:cNvPr id="147" name="Rectangle 146"/>
            <p:cNvSpPr/>
            <p:nvPr/>
          </p:nvSpPr>
          <p:spPr>
            <a:xfrm>
              <a:off x="3048000" y="3015343"/>
              <a:ext cx="381000" cy="342900"/>
            </a:xfrm>
            <a:prstGeom prst="rect">
              <a:avLst/>
            </a:prstGeom>
            <a:solidFill>
              <a:srgbClr val="92D05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ctr" anchorCtr="0"/>
            <a:lstStyle/>
            <a:p>
              <a:pPr algn="ctr">
                <a:buNone/>
              </a:pPr>
              <a:endParaRPr lang="en-US" sz="1500" b="1" dirty="0" smtClean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endParaRPr>
            </a:p>
          </p:txBody>
        </p:sp>
        <p:cxnSp>
          <p:nvCxnSpPr>
            <p:cNvPr id="149" name="Straight Arrow Connector 148"/>
            <p:cNvCxnSpPr/>
            <p:nvPr/>
          </p:nvCxnSpPr>
          <p:spPr>
            <a:xfrm>
              <a:off x="2743200" y="3117850"/>
              <a:ext cx="311150" cy="1588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0" name="Straight Arrow Connector 149"/>
            <p:cNvCxnSpPr/>
            <p:nvPr/>
          </p:nvCxnSpPr>
          <p:spPr>
            <a:xfrm rot="10800000">
              <a:off x="2743200" y="3257551"/>
              <a:ext cx="304800" cy="681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45" name="Straight Arrow Connector 144"/>
          <p:cNvCxnSpPr>
            <a:stCxn id="147" idx="0"/>
            <a:endCxn id="87" idx="1"/>
          </p:cNvCxnSpPr>
          <p:nvPr/>
        </p:nvCxnSpPr>
        <p:spPr>
          <a:xfrm rot="5400000" flipH="1" flipV="1">
            <a:off x="5111750" y="1828800"/>
            <a:ext cx="223157" cy="3015344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33" name="Group 40"/>
          <p:cNvGrpSpPr/>
          <p:nvPr/>
        </p:nvGrpSpPr>
        <p:grpSpPr>
          <a:xfrm>
            <a:off x="3906156" y="3448051"/>
            <a:ext cx="685800" cy="342900"/>
            <a:chOff x="2743200" y="3015343"/>
            <a:chExt cx="685800" cy="342900"/>
          </a:xfrm>
        </p:grpSpPr>
        <p:sp>
          <p:nvSpPr>
            <p:cNvPr id="144" name="Rectangle 143"/>
            <p:cNvSpPr/>
            <p:nvPr/>
          </p:nvSpPr>
          <p:spPr>
            <a:xfrm>
              <a:off x="3048000" y="3015343"/>
              <a:ext cx="381000" cy="342900"/>
            </a:xfrm>
            <a:prstGeom prst="rect">
              <a:avLst/>
            </a:prstGeom>
            <a:solidFill>
              <a:srgbClr val="00206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ctr" anchorCtr="0"/>
            <a:lstStyle/>
            <a:p>
              <a:pPr algn="ctr">
                <a:buNone/>
              </a:pPr>
              <a:r>
                <a:rPr lang="en-US" sz="1500" b="1" dirty="0" smtClean="0">
                  <a:solidFill>
                    <a:schemeClr val="bg1"/>
                  </a:solidFill>
                  <a:latin typeface="Courier New" pitchFamily="49" charset="0"/>
                  <a:cs typeface="Courier New" pitchFamily="49" charset="0"/>
                </a:rPr>
                <a:t>X</a:t>
              </a:r>
            </a:p>
          </p:txBody>
        </p:sp>
        <p:cxnSp>
          <p:nvCxnSpPr>
            <p:cNvPr id="151" name="Straight Arrow Connector 150"/>
            <p:cNvCxnSpPr/>
            <p:nvPr/>
          </p:nvCxnSpPr>
          <p:spPr>
            <a:xfrm>
              <a:off x="2743200" y="3117850"/>
              <a:ext cx="311150" cy="1588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2" name="Straight Arrow Connector 151"/>
            <p:cNvCxnSpPr/>
            <p:nvPr/>
          </p:nvCxnSpPr>
          <p:spPr>
            <a:xfrm rot="10800000">
              <a:off x="2743200" y="3257551"/>
              <a:ext cx="304800" cy="681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43" name="Oval Callout 142"/>
          <p:cNvSpPr/>
          <p:nvPr/>
        </p:nvSpPr>
        <p:spPr>
          <a:xfrm>
            <a:off x="4044950" y="2258786"/>
            <a:ext cx="1403350" cy="732747"/>
          </a:xfrm>
          <a:prstGeom prst="wedgeEllipseCallout">
            <a:avLst>
              <a:gd name="adj1" fmla="val -24711"/>
              <a:gd name="adj2" fmla="val 110038"/>
            </a:avLst>
          </a:prstGeom>
          <a:solidFill>
            <a:srgbClr val="FFFF99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40" tIns="91440" rIns="91440" bIns="91440" rtlCol="0" anchor="t" anchorCtr="0"/>
          <a:lstStyle/>
          <a:p>
            <a:pPr algn="ctr"/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Pin mode X</a:t>
            </a:r>
          </a:p>
        </p:txBody>
      </p:sp>
    </p:spTree>
    <p:extLst>
      <p:ext uri="{BB962C8B-B14F-4D97-AF65-F5344CB8AC3E}">
        <p14:creationId xmlns:p14="http://schemas.microsoft.com/office/powerpoint/2010/main" xmlns="" val="11608306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Block Cloning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990600"/>
            <a:ext cx="8239125" cy="5181600"/>
          </a:xfrm>
        </p:spPr>
        <p:txBody>
          <a:bodyPr>
            <a:normAutofit/>
          </a:bodyPr>
          <a:lstStyle/>
          <a:p>
            <a:r>
              <a:rPr lang="en-US" sz="2000" dirty="0" smtClean="0"/>
              <a:t>Release the latch</a:t>
            </a:r>
          </a:p>
          <a:p>
            <a:r>
              <a:rPr lang="en-US" sz="2000" dirty="0" smtClean="0"/>
              <a:t>Maintain buffer header pin in exclusive mode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354ABE3-2555-AC48-921D-BBEF8BC4B0C9}" type="slidenum">
              <a:rPr lang="en-US" smtClean="0"/>
              <a:pPr/>
              <a:t>65</a:t>
            </a:fld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559707" y="1839686"/>
            <a:ext cx="990600" cy="636814"/>
          </a:xfrm>
          <a:prstGeom prst="rect">
            <a:avLst/>
          </a:prstGeom>
          <a:solidFill>
            <a:schemeClr val="bg1"/>
          </a:solidFill>
          <a:ln w="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40" tIns="91440" rIns="91440" bIns="91440" rtlCol="0" anchor="t" anchorCtr="0"/>
          <a:lstStyle/>
          <a:p>
            <a:pPr algn="ctr">
              <a:buNone/>
            </a:pPr>
            <a:r>
              <a:rPr lang="en-US" sz="1500" b="1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Latches</a:t>
            </a:r>
          </a:p>
        </p:txBody>
      </p:sp>
      <p:sp>
        <p:nvSpPr>
          <p:cNvPr id="8" name="Rectangle 7"/>
          <p:cNvSpPr/>
          <p:nvPr/>
        </p:nvSpPr>
        <p:spPr>
          <a:xfrm>
            <a:off x="1659164" y="1839686"/>
            <a:ext cx="990600" cy="636814"/>
          </a:xfrm>
          <a:prstGeom prst="rect">
            <a:avLst/>
          </a:prstGeom>
          <a:solidFill>
            <a:schemeClr val="bg1"/>
          </a:solidFill>
          <a:ln w="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40" tIns="91440" rIns="91440" bIns="91440" rtlCol="0" anchor="t" anchorCtr="0"/>
          <a:lstStyle/>
          <a:p>
            <a:pPr algn="ctr">
              <a:buNone/>
            </a:pPr>
            <a:r>
              <a:rPr lang="en-US" sz="1500" b="1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Hash Buckets</a:t>
            </a:r>
          </a:p>
        </p:txBody>
      </p:sp>
      <p:grpSp>
        <p:nvGrpSpPr>
          <p:cNvPr id="12" name="Group 155"/>
          <p:cNvGrpSpPr/>
          <p:nvPr/>
        </p:nvGrpSpPr>
        <p:grpSpPr>
          <a:xfrm>
            <a:off x="635907" y="2667000"/>
            <a:ext cx="2013857" cy="3048000"/>
            <a:chOff x="838200" y="2667000"/>
            <a:chExt cx="2013857" cy="3048000"/>
          </a:xfrm>
        </p:grpSpPr>
        <p:sp>
          <p:nvSpPr>
            <p:cNvPr id="5" name="Oval 4"/>
            <p:cNvSpPr/>
            <p:nvPr/>
          </p:nvSpPr>
          <p:spPr>
            <a:xfrm>
              <a:off x="838200" y="3886200"/>
              <a:ext cx="838200" cy="609600"/>
            </a:xfrm>
            <a:prstGeom prst="ellipse">
              <a:avLst/>
            </a:prstGeom>
            <a:solidFill>
              <a:srgbClr val="FFFF99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t" anchorCtr="0"/>
            <a:lstStyle/>
            <a:p>
              <a:pPr algn="ctr">
                <a:buNone/>
              </a:pPr>
              <a:r>
                <a:rPr lang="en-US" sz="1500" dirty="0" smtClean="0">
                  <a:solidFill>
                    <a:schemeClr val="tx1"/>
                  </a:solidFill>
                  <a:latin typeface="Courier New" pitchFamily="49" charset="0"/>
                  <a:cs typeface="Courier New" pitchFamily="49" charset="0"/>
                </a:rPr>
                <a:t>L 1</a:t>
              </a:r>
            </a:p>
          </p:txBody>
        </p:sp>
        <p:sp>
          <p:nvSpPr>
            <p:cNvPr id="6" name="Rectangle 5"/>
            <p:cNvSpPr/>
            <p:nvPr/>
          </p:nvSpPr>
          <p:spPr>
            <a:xfrm>
              <a:off x="1981200" y="2667000"/>
              <a:ext cx="762000" cy="533400"/>
            </a:xfrm>
            <a:prstGeom prst="rect">
              <a:avLst/>
            </a:prstGeom>
            <a:solidFill>
              <a:srgbClr val="FFFF99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ctr" anchorCtr="0"/>
            <a:lstStyle/>
            <a:p>
              <a:pPr algn="ctr">
                <a:buNone/>
              </a:pPr>
              <a:r>
                <a:rPr lang="en-US" sz="1500" dirty="0" smtClean="0">
                  <a:solidFill>
                    <a:schemeClr val="tx1"/>
                  </a:solidFill>
                  <a:latin typeface="Courier New" pitchFamily="49" charset="0"/>
                  <a:cs typeface="Courier New" pitchFamily="49" charset="0"/>
                </a:rPr>
                <a:t>HB 1</a:t>
              </a:r>
            </a:p>
          </p:txBody>
        </p:sp>
        <p:sp>
          <p:nvSpPr>
            <p:cNvPr id="9" name="Rectangle 8"/>
            <p:cNvSpPr/>
            <p:nvPr/>
          </p:nvSpPr>
          <p:spPr>
            <a:xfrm>
              <a:off x="1981200" y="3352800"/>
              <a:ext cx="762000" cy="533400"/>
            </a:xfrm>
            <a:prstGeom prst="rect">
              <a:avLst/>
            </a:prstGeom>
            <a:solidFill>
              <a:srgbClr val="FFFF99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ctr" anchorCtr="0"/>
            <a:lstStyle/>
            <a:p>
              <a:pPr algn="ctr">
                <a:buNone/>
              </a:pPr>
              <a:r>
                <a:rPr lang="en-US" sz="1500" dirty="0" smtClean="0">
                  <a:solidFill>
                    <a:schemeClr val="tx1"/>
                  </a:solidFill>
                  <a:latin typeface="Courier New" pitchFamily="49" charset="0"/>
                  <a:cs typeface="Courier New" pitchFamily="49" charset="0"/>
                </a:rPr>
                <a:t>HB 2</a:t>
              </a:r>
            </a:p>
          </p:txBody>
        </p:sp>
        <p:sp>
          <p:nvSpPr>
            <p:cNvPr id="10" name="Rectangle 9"/>
            <p:cNvSpPr/>
            <p:nvPr/>
          </p:nvSpPr>
          <p:spPr>
            <a:xfrm>
              <a:off x="1981200" y="4495800"/>
              <a:ext cx="762000" cy="533400"/>
            </a:xfrm>
            <a:prstGeom prst="rect">
              <a:avLst/>
            </a:prstGeom>
            <a:solidFill>
              <a:srgbClr val="FFFF99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ctr" anchorCtr="0"/>
            <a:lstStyle/>
            <a:p>
              <a:pPr algn="ctr">
                <a:buNone/>
              </a:pPr>
              <a:r>
                <a:rPr lang="en-US" sz="1500" dirty="0" smtClean="0">
                  <a:solidFill>
                    <a:schemeClr val="tx1"/>
                  </a:solidFill>
                  <a:latin typeface="Courier New" pitchFamily="49" charset="0"/>
                  <a:cs typeface="Courier New" pitchFamily="49" charset="0"/>
                </a:rPr>
                <a:t>HB 31</a:t>
              </a:r>
            </a:p>
          </p:txBody>
        </p:sp>
        <p:sp>
          <p:nvSpPr>
            <p:cNvPr id="11" name="Rectangle 10"/>
            <p:cNvSpPr/>
            <p:nvPr/>
          </p:nvSpPr>
          <p:spPr>
            <a:xfrm>
              <a:off x="1981200" y="5181600"/>
              <a:ext cx="762000" cy="533400"/>
            </a:xfrm>
            <a:prstGeom prst="rect">
              <a:avLst/>
            </a:prstGeom>
            <a:solidFill>
              <a:srgbClr val="FFFF99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ctr" anchorCtr="0"/>
            <a:lstStyle/>
            <a:p>
              <a:pPr algn="ctr">
                <a:buNone/>
              </a:pPr>
              <a:r>
                <a:rPr lang="en-US" sz="1500" dirty="0" smtClean="0">
                  <a:solidFill>
                    <a:schemeClr val="tx1"/>
                  </a:solidFill>
                  <a:latin typeface="Courier New" pitchFamily="49" charset="0"/>
                  <a:cs typeface="Courier New" pitchFamily="49" charset="0"/>
                </a:rPr>
                <a:t>HB 32</a:t>
              </a:r>
            </a:p>
          </p:txBody>
        </p:sp>
        <p:sp>
          <p:nvSpPr>
            <p:cNvPr id="14" name="Rectangle 13"/>
            <p:cNvSpPr/>
            <p:nvPr/>
          </p:nvSpPr>
          <p:spPr>
            <a:xfrm>
              <a:off x="1861457" y="3989614"/>
              <a:ext cx="990600" cy="391886"/>
            </a:xfrm>
            <a:prstGeom prst="rect">
              <a:avLst/>
            </a:prstGeom>
            <a:solidFill>
              <a:schemeClr val="bg1"/>
            </a:solidFill>
            <a:ln w="0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t" anchorCtr="0"/>
            <a:lstStyle/>
            <a:p>
              <a:pPr algn="ctr">
                <a:buNone/>
              </a:pPr>
              <a:r>
                <a:rPr lang="en-US" sz="1500" b="1" dirty="0" smtClean="0">
                  <a:solidFill>
                    <a:schemeClr val="tx1"/>
                  </a:solidFill>
                  <a:latin typeface="Courier New" pitchFamily="49" charset="0"/>
                  <a:cs typeface="Courier New" pitchFamily="49" charset="0"/>
                </a:rPr>
                <a:t>. . .</a:t>
              </a:r>
            </a:p>
          </p:txBody>
        </p:sp>
        <p:cxnSp>
          <p:nvCxnSpPr>
            <p:cNvPr id="22" name="Straight Connector 21"/>
            <p:cNvCxnSpPr>
              <a:stCxn id="5" idx="6"/>
              <a:endCxn id="6" idx="1"/>
            </p:cNvCxnSpPr>
            <p:nvPr/>
          </p:nvCxnSpPr>
          <p:spPr>
            <a:xfrm flipV="1">
              <a:off x="1676400" y="2933700"/>
              <a:ext cx="304800" cy="1257300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>
              <a:endCxn id="9" idx="1"/>
            </p:cNvCxnSpPr>
            <p:nvPr/>
          </p:nvCxnSpPr>
          <p:spPr>
            <a:xfrm rot="5400000" flipH="1" flipV="1">
              <a:off x="1543050" y="3752850"/>
              <a:ext cx="571500" cy="304800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/>
            <p:cNvCxnSpPr>
              <a:stCxn id="5" idx="6"/>
              <a:endCxn id="10" idx="1"/>
            </p:cNvCxnSpPr>
            <p:nvPr/>
          </p:nvCxnSpPr>
          <p:spPr>
            <a:xfrm>
              <a:off x="1676400" y="4191000"/>
              <a:ext cx="304800" cy="571500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/>
            <p:cNvCxnSpPr>
              <a:stCxn id="5" idx="6"/>
              <a:endCxn id="11" idx="1"/>
            </p:cNvCxnSpPr>
            <p:nvPr/>
          </p:nvCxnSpPr>
          <p:spPr>
            <a:xfrm>
              <a:off x="1676400" y="4191000"/>
              <a:ext cx="304800" cy="1257300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3" name="Group 39"/>
          <p:cNvGrpSpPr/>
          <p:nvPr/>
        </p:nvGrpSpPr>
        <p:grpSpPr>
          <a:xfrm>
            <a:off x="2540907" y="2748643"/>
            <a:ext cx="685800" cy="342900"/>
            <a:chOff x="2743200" y="3015343"/>
            <a:chExt cx="685800" cy="342900"/>
          </a:xfrm>
        </p:grpSpPr>
        <p:sp>
          <p:nvSpPr>
            <p:cNvPr id="15" name="Rectangle 14"/>
            <p:cNvSpPr/>
            <p:nvPr/>
          </p:nvSpPr>
          <p:spPr>
            <a:xfrm>
              <a:off x="3048000" y="3015343"/>
              <a:ext cx="381000" cy="342900"/>
            </a:xfrm>
            <a:prstGeom prst="rect">
              <a:avLst/>
            </a:prstGeom>
            <a:solidFill>
              <a:srgbClr val="92D05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t" anchorCtr="0"/>
            <a:lstStyle/>
            <a:p>
              <a:pPr algn="ctr">
                <a:buNone/>
              </a:pPr>
              <a:endPara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endParaRPr>
            </a:p>
          </p:txBody>
        </p:sp>
        <p:cxnSp>
          <p:nvCxnSpPr>
            <p:cNvPr id="34" name="Straight Arrow Connector 33"/>
            <p:cNvCxnSpPr/>
            <p:nvPr/>
          </p:nvCxnSpPr>
          <p:spPr>
            <a:xfrm>
              <a:off x="2743200" y="3117850"/>
              <a:ext cx="311150" cy="1588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Arrow Connector 37"/>
            <p:cNvCxnSpPr/>
            <p:nvPr/>
          </p:nvCxnSpPr>
          <p:spPr>
            <a:xfrm rot="10800000">
              <a:off x="2743200" y="3257551"/>
              <a:ext cx="304800" cy="681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6" name="Group 40"/>
          <p:cNvGrpSpPr/>
          <p:nvPr/>
        </p:nvGrpSpPr>
        <p:grpSpPr>
          <a:xfrm>
            <a:off x="2534556" y="3448050"/>
            <a:ext cx="685800" cy="342900"/>
            <a:chOff x="2743200" y="3015343"/>
            <a:chExt cx="685800" cy="342900"/>
          </a:xfrm>
        </p:grpSpPr>
        <p:sp>
          <p:nvSpPr>
            <p:cNvPr id="42" name="Rectangle 41"/>
            <p:cNvSpPr/>
            <p:nvPr/>
          </p:nvSpPr>
          <p:spPr>
            <a:xfrm>
              <a:off x="3048000" y="3015343"/>
              <a:ext cx="381000" cy="342900"/>
            </a:xfrm>
            <a:prstGeom prst="rect">
              <a:avLst/>
            </a:prstGeom>
            <a:solidFill>
              <a:schemeClr val="accent3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t" anchorCtr="0"/>
            <a:lstStyle/>
            <a:p>
              <a:pPr algn="ctr">
                <a:buNone/>
              </a:pPr>
              <a:endPara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endParaRPr>
            </a:p>
          </p:txBody>
        </p:sp>
        <p:cxnSp>
          <p:nvCxnSpPr>
            <p:cNvPr id="43" name="Straight Arrow Connector 42"/>
            <p:cNvCxnSpPr/>
            <p:nvPr/>
          </p:nvCxnSpPr>
          <p:spPr>
            <a:xfrm>
              <a:off x="2743200" y="3117850"/>
              <a:ext cx="311150" cy="1588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Arrow Connector 43"/>
            <p:cNvCxnSpPr/>
            <p:nvPr/>
          </p:nvCxnSpPr>
          <p:spPr>
            <a:xfrm rot="10800000">
              <a:off x="2743200" y="3257551"/>
              <a:ext cx="304800" cy="681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7" name="Group 44"/>
          <p:cNvGrpSpPr/>
          <p:nvPr/>
        </p:nvGrpSpPr>
        <p:grpSpPr>
          <a:xfrm>
            <a:off x="2540907" y="4591050"/>
            <a:ext cx="685800" cy="342900"/>
            <a:chOff x="2743200" y="3015343"/>
            <a:chExt cx="685800" cy="342900"/>
          </a:xfrm>
        </p:grpSpPr>
        <p:sp>
          <p:nvSpPr>
            <p:cNvPr id="46" name="Rectangle 45"/>
            <p:cNvSpPr/>
            <p:nvPr/>
          </p:nvSpPr>
          <p:spPr>
            <a:xfrm>
              <a:off x="3048000" y="3015343"/>
              <a:ext cx="381000" cy="342900"/>
            </a:xfrm>
            <a:prstGeom prst="rect">
              <a:avLst/>
            </a:prstGeom>
            <a:solidFill>
              <a:srgbClr val="92D05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t" anchorCtr="0"/>
            <a:lstStyle/>
            <a:p>
              <a:pPr algn="ctr">
                <a:buNone/>
              </a:pPr>
              <a:endPara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endParaRPr>
            </a:p>
          </p:txBody>
        </p:sp>
        <p:cxnSp>
          <p:nvCxnSpPr>
            <p:cNvPr id="47" name="Straight Arrow Connector 46"/>
            <p:cNvCxnSpPr/>
            <p:nvPr/>
          </p:nvCxnSpPr>
          <p:spPr>
            <a:xfrm>
              <a:off x="2743200" y="3117850"/>
              <a:ext cx="311150" cy="1588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Arrow Connector 47"/>
            <p:cNvCxnSpPr/>
            <p:nvPr/>
          </p:nvCxnSpPr>
          <p:spPr>
            <a:xfrm rot="10800000">
              <a:off x="2743200" y="3257551"/>
              <a:ext cx="304800" cy="681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8" name="Group 48"/>
          <p:cNvGrpSpPr/>
          <p:nvPr/>
        </p:nvGrpSpPr>
        <p:grpSpPr>
          <a:xfrm>
            <a:off x="2540907" y="5276850"/>
            <a:ext cx="685800" cy="342900"/>
            <a:chOff x="2743200" y="3015343"/>
            <a:chExt cx="685800" cy="342900"/>
          </a:xfrm>
        </p:grpSpPr>
        <p:sp>
          <p:nvSpPr>
            <p:cNvPr id="50" name="Rectangle 49"/>
            <p:cNvSpPr/>
            <p:nvPr/>
          </p:nvSpPr>
          <p:spPr>
            <a:xfrm>
              <a:off x="3048000" y="3015343"/>
              <a:ext cx="381000" cy="342900"/>
            </a:xfrm>
            <a:prstGeom prst="rect">
              <a:avLst/>
            </a:prstGeom>
            <a:solidFill>
              <a:srgbClr val="92D05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t" anchorCtr="0"/>
            <a:lstStyle/>
            <a:p>
              <a:pPr algn="ctr">
                <a:buNone/>
              </a:pPr>
              <a:endPara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endParaRPr>
            </a:p>
          </p:txBody>
        </p:sp>
        <p:cxnSp>
          <p:nvCxnSpPr>
            <p:cNvPr id="51" name="Straight Arrow Connector 50"/>
            <p:cNvCxnSpPr/>
            <p:nvPr/>
          </p:nvCxnSpPr>
          <p:spPr>
            <a:xfrm>
              <a:off x="2743200" y="3117850"/>
              <a:ext cx="311150" cy="1588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Arrow Connector 51"/>
            <p:cNvCxnSpPr/>
            <p:nvPr/>
          </p:nvCxnSpPr>
          <p:spPr>
            <a:xfrm rot="10800000">
              <a:off x="2743200" y="3257551"/>
              <a:ext cx="304800" cy="681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2" name="Rectangle 61"/>
          <p:cNvSpPr/>
          <p:nvPr/>
        </p:nvSpPr>
        <p:spPr>
          <a:xfrm>
            <a:off x="2731407" y="1839686"/>
            <a:ext cx="990600" cy="636814"/>
          </a:xfrm>
          <a:prstGeom prst="rect">
            <a:avLst/>
          </a:prstGeom>
          <a:solidFill>
            <a:schemeClr val="bg1"/>
          </a:solidFill>
          <a:ln w="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40" tIns="91440" rIns="91440" bIns="91440" rtlCol="0" anchor="t" anchorCtr="0"/>
          <a:lstStyle/>
          <a:p>
            <a:pPr algn="ctr">
              <a:buNone/>
            </a:pPr>
            <a:r>
              <a:rPr lang="en-US" sz="1500" b="1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Buffer Headers</a:t>
            </a:r>
          </a:p>
        </p:txBody>
      </p:sp>
      <p:cxnSp>
        <p:nvCxnSpPr>
          <p:cNvPr id="140" name="Straight Arrow Connector 139"/>
          <p:cNvCxnSpPr>
            <a:stCxn id="15" idx="3"/>
            <a:endCxn id="113" idx="1"/>
          </p:cNvCxnSpPr>
          <p:nvPr/>
        </p:nvCxnSpPr>
        <p:spPr>
          <a:xfrm>
            <a:off x="3226707" y="2920093"/>
            <a:ext cx="4088493" cy="1257300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2" name="Straight Arrow Connector 141"/>
          <p:cNvCxnSpPr>
            <a:stCxn id="42" idx="3"/>
            <a:endCxn id="123" idx="1"/>
          </p:cNvCxnSpPr>
          <p:nvPr/>
        </p:nvCxnSpPr>
        <p:spPr>
          <a:xfrm>
            <a:off x="3220356" y="3619500"/>
            <a:ext cx="2342244" cy="1192893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6" name="Straight Arrow Connector 145"/>
          <p:cNvCxnSpPr>
            <a:stCxn id="46" idx="3"/>
            <a:endCxn id="76" idx="1"/>
          </p:cNvCxnSpPr>
          <p:nvPr/>
        </p:nvCxnSpPr>
        <p:spPr>
          <a:xfrm flipV="1">
            <a:off x="3226707" y="2907393"/>
            <a:ext cx="2627993" cy="1855107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8" name="Straight Arrow Connector 147"/>
          <p:cNvCxnSpPr>
            <a:stCxn id="50" idx="3"/>
            <a:endCxn id="136" idx="1"/>
          </p:cNvCxnSpPr>
          <p:nvPr/>
        </p:nvCxnSpPr>
        <p:spPr>
          <a:xfrm flipV="1">
            <a:off x="3226707" y="5129893"/>
            <a:ext cx="3796393" cy="318407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9" name="Rectangle 138"/>
          <p:cNvSpPr/>
          <p:nvPr/>
        </p:nvSpPr>
        <p:spPr>
          <a:xfrm>
            <a:off x="5448300" y="1839686"/>
            <a:ext cx="2619936" cy="636814"/>
          </a:xfrm>
          <a:prstGeom prst="rect">
            <a:avLst/>
          </a:prstGeom>
          <a:solidFill>
            <a:schemeClr val="bg1"/>
          </a:solidFill>
          <a:ln w="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40" tIns="91440" rIns="91440" bIns="91440" rtlCol="0" anchor="t" anchorCtr="0"/>
          <a:lstStyle/>
          <a:p>
            <a:pPr algn="ctr">
              <a:buNone/>
            </a:pPr>
            <a:r>
              <a:rPr lang="en-US" sz="1500" b="1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Data Blocks</a:t>
            </a:r>
          </a:p>
        </p:txBody>
      </p:sp>
      <p:grpSp>
        <p:nvGrpSpPr>
          <p:cNvPr id="19" name="Group 142"/>
          <p:cNvGrpSpPr/>
          <p:nvPr/>
        </p:nvGrpSpPr>
        <p:grpSpPr>
          <a:xfrm>
            <a:off x="5562600" y="2748643"/>
            <a:ext cx="2336800" cy="2540000"/>
            <a:chOff x="5562600" y="2476500"/>
            <a:chExt cx="2336800" cy="2540000"/>
          </a:xfrm>
        </p:grpSpPr>
        <p:grpSp>
          <p:nvGrpSpPr>
            <p:cNvPr id="20" name="Group 154"/>
            <p:cNvGrpSpPr/>
            <p:nvPr/>
          </p:nvGrpSpPr>
          <p:grpSpPr>
            <a:xfrm>
              <a:off x="5562600" y="2476500"/>
              <a:ext cx="2336800" cy="2540000"/>
              <a:chOff x="5562600" y="2743200"/>
              <a:chExt cx="2336800" cy="2540000"/>
            </a:xfrm>
          </p:grpSpPr>
          <p:sp>
            <p:nvSpPr>
              <p:cNvPr id="120" name="Rectangle 119"/>
              <p:cNvSpPr/>
              <p:nvPr/>
            </p:nvSpPr>
            <p:spPr>
              <a:xfrm>
                <a:off x="7023100" y="4330700"/>
                <a:ext cx="292100" cy="317500"/>
              </a:xfrm>
              <a:prstGeom prst="rect">
                <a:avLst/>
              </a:prstGeom>
              <a:noFill/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lIns="91440" tIns="91440" rIns="91440" bIns="91440" rtlCol="0" anchor="t" anchorCtr="0"/>
              <a:lstStyle/>
              <a:p>
                <a:pPr algn="ctr">
                  <a:buNone/>
                </a:pPr>
                <a:endParaRPr lang="en-US" sz="1500" dirty="0" smtClean="0">
                  <a:solidFill>
                    <a:schemeClr val="tx1"/>
                  </a:solidFill>
                  <a:latin typeface="Courier New" pitchFamily="49" charset="0"/>
                  <a:cs typeface="Courier New" pitchFamily="49" charset="0"/>
                </a:endParaRPr>
              </a:p>
            </p:txBody>
          </p:sp>
          <p:grpSp>
            <p:nvGrpSpPr>
              <p:cNvPr id="21" name="Group 153"/>
              <p:cNvGrpSpPr/>
              <p:nvPr/>
            </p:nvGrpSpPr>
            <p:grpSpPr>
              <a:xfrm>
                <a:off x="5562600" y="2743200"/>
                <a:ext cx="2336800" cy="2540000"/>
                <a:chOff x="5562600" y="2743200"/>
                <a:chExt cx="2336800" cy="2540000"/>
              </a:xfrm>
            </p:grpSpPr>
            <p:sp>
              <p:nvSpPr>
                <p:cNvPr id="100" name="Rectangle 99"/>
                <p:cNvSpPr/>
                <p:nvPr/>
              </p:nvSpPr>
              <p:spPr>
                <a:xfrm>
                  <a:off x="5854700" y="3695700"/>
                  <a:ext cx="292100" cy="317500"/>
                </a:xfrm>
                <a:prstGeom prst="rect">
                  <a:avLst/>
                </a:prstGeom>
                <a:noFill/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lIns="91440" tIns="91440" rIns="91440" bIns="91440" rtlCol="0" anchor="t" anchorCtr="0"/>
                <a:lstStyle/>
                <a:p>
                  <a:pPr algn="ctr">
                    <a:buNone/>
                  </a:pPr>
                  <a:endParaRPr lang="en-US" sz="1500" dirty="0" smtClean="0">
                    <a:solidFill>
                      <a:schemeClr val="tx1"/>
                    </a:solidFill>
                    <a:latin typeface="Courier New" pitchFamily="49" charset="0"/>
                    <a:cs typeface="Courier New" pitchFamily="49" charset="0"/>
                  </a:endParaRPr>
                </a:p>
              </p:txBody>
            </p:sp>
            <p:sp>
              <p:nvSpPr>
                <p:cNvPr id="102" name="Rectangle 101"/>
                <p:cNvSpPr/>
                <p:nvPr/>
              </p:nvSpPr>
              <p:spPr>
                <a:xfrm>
                  <a:off x="6438900" y="3695700"/>
                  <a:ext cx="292100" cy="317500"/>
                </a:xfrm>
                <a:prstGeom prst="rect">
                  <a:avLst/>
                </a:prstGeom>
                <a:noFill/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lIns="91440" tIns="91440" rIns="91440" bIns="91440" rtlCol="0" anchor="t" anchorCtr="0"/>
                <a:lstStyle/>
                <a:p>
                  <a:pPr algn="ctr">
                    <a:buNone/>
                  </a:pPr>
                  <a:endParaRPr lang="en-US" sz="1500" dirty="0" smtClean="0">
                    <a:solidFill>
                      <a:schemeClr val="tx1"/>
                    </a:solidFill>
                    <a:latin typeface="Courier New" pitchFamily="49" charset="0"/>
                    <a:cs typeface="Courier New" pitchFamily="49" charset="0"/>
                  </a:endParaRPr>
                </a:p>
              </p:txBody>
            </p:sp>
            <p:sp>
              <p:nvSpPr>
                <p:cNvPr id="109" name="Rectangle 108"/>
                <p:cNvSpPr/>
                <p:nvPr/>
              </p:nvSpPr>
              <p:spPr>
                <a:xfrm>
                  <a:off x="6146800" y="4013200"/>
                  <a:ext cx="292100" cy="317500"/>
                </a:xfrm>
                <a:prstGeom prst="rect">
                  <a:avLst/>
                </a:prstGeom>
                <a:noFill/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lIns="91440" tIns="91440" rIns="91440" bIns="91440" rtlCol="0" anchor="t" anchorCtr="0"/>
                <a:lstStyle/>
                <a:p>
                  <a:pPr algn="ctr">
                    <a:buNone/>
                  </a:pPr>
                  <a:endParaRPr lang="en-US" sz="1500" dirty="0" smtClean="0">
                    <a:solidFill>
                      <a:schemeClr val="tx1"/>
                    </a:solidFill>
                    <a:latin typeface="Courier New" pitchFamily="49" charset="0"/>
                    <a:cs typeface="Courier New" pitchFamily="49" charset="0"/>
                  </a:endParaRPr>
                </a:p>
              </p:txBody>
            </p:sp>
            <p:grpSp>
              <p:nvGrpSpPr>
                <p:cNvPr id="23" name="Group 152"/>
                <p:cNvGrpSpPr/>
                <p:nvPr/>
              </p:nvGrpSpPr>
              <p:grpSpPr>
                <a:xfrm>
                  <a:off x="5562600" y="2743200"/>
                  <a:ext cx="2336800" cy="2540000"/>
                  <a:chOff x="5562600" y="2743200"/>
                  <a:chExt cx="2336800" cy="2540000"/>
                </a:xfrm>
              </p:grpSpPr>
              <p:sp>
                <p:nvSpPr>
                  <p:cNvPr id="118" name="Rectangle 117"/>
                  <p:cNvSpPr/>
                  <p:nvPr/>
                </p:nvSpPr>
                <p:spPr>
                  <a:xfrm>
                    <a:off x="6438900" y="4330700"/>
                    <a:ext cx="292100" cy="317500"/>
                  </a:xfrm>
                  <a:prstGeom prst="rect">
                    <a:avLst/>
                  </a:prstGeom>
                  <a:noFill/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91440" tIns="91440" rIns="91440" bIns="91440" rtlCol="0" anchor="t" anchorCtr="0"/>
                  <a:lstStyle/>
                  <a:p>
                    <a:pPr algn="ctr">
                      <a:buNone/>
                    </a:pPr>
                    <a:endParaRPr lang="en-US" sz="1500" dirty="0" smtClean="0">
                      <a:solidFill>
                        <a:schemeClr val="tx1"/>
                      </a:solidFill>
                      <a:latin typeface="Courier New" pitchFamily="49" charset="0"/>
                      <a:cs typeface="Courier New" pitchFamily="49" charset="0"/>
                    </a:endParaRPr>
                  </a:p>
                </p:txBody>
              </p:sp>
              <p:sp>
                <p:nvSpPr>
                  <p:cNvPr id="124" name="Rectangle 123"/>
                  <p:cNvSpPr/>
                  <p:nvPr/>
                </p:nvSpPr>
                <p:spPr>
                  <a:xfrm>
                    <a:off x="5854700" y="4648200"/>
                    <a:ext cx="292100" cy="317500"/>
                  </a:xfrm>
                  <a:prstGeom prst="rect">
                    <a:avLst/>
                  </a:prstGeom>
                  <a:noFill/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91440" tIns="91440" rIns="91440" bIns="91440" rtlCol="0" anchor="t" anchorCtr="0"/>
                  <a:lstStyle/>
                  <a:p>
                    <a:pPr algn="ctr">
                      <a:buNone/>
                    </a:pPr>
                    <a:endParaRPr lang="en-US" sz="1500" dirty="0" smtClean="0">
                      <a:solidFill>
                        <a:schemeClr val="tx1"/>
                      </a:solidFill>
                      <a:latin typeface="Courier New" pitchFamily="49" charset="0"/>
                      <a:cs typeface="Courier New" pitchFamily="49" charset="0"/>
                    </a:endParaRPr>
                  </a:p>
                </p:txBody>
              </p:sp>
              <p:sp>
                <p:nvSpPr>
                  <p:cNvPr id="125" name="Rectangle 124"/>
                  <p:cNvSpPr/>
                  <p:nvPr/>
                </p:nvSpPr>
                <p:spPr>
                  <a:xfrm>
                    <a:off x="6146800" y="4648200"/>
                    <a:ext cx="292100" cy="317500"/>
                  </a:xfrm>
                  <a:prstGeom prst="rect">
                    <a:avLst/>
                  </a:prstGeom>
                  <a:noFill/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91440" tIns="91440" rIns="91440" bIns="91440" rtlCol="0" anchor="t" anchorCtr="0"/>
                  <a:lstStyle/>
                  <a:p>
                    <a:pPr algn="ctr">
                      <a:buNone/>
                    </a:pPr>
                    <a:endParaRPr lang="en-US" sz="1500" dirty="0" smtClean="0">
                      <a:solidFill>
                        <a:schemeClr val="tx1"/>
                      </a:solidFill>
                      <a:latin typeface="Courier New" pitchFamily="49" charset="0"/>
                      <a:cs typeface="Courier New" pitchFamily="49" charset="0"/>
                    </a:endParaRPr>
                  </a:p>
                </p:txBody>
              </p:sp>
              <p:sp>
                <p:nvSpPr>
                  <p:cNvPr id="127" name="Rectangle 126"/>
                  <p:cNvSpPr/>
                  <p:nvPr/>
                </p:nvSpPr>
                <p:spPr>
                  <a:xfrm>
                    <a:off x="6731000" y="4648200"/>
                    <a:ext cx="292100" cy="317500"/>
                  </a:xfrm>
                  <a:prstGeom prst="rect">
                    <a:avLst/>
                  </a:prstGeom>
                  <a:noFill/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91440" tIns="91440" rIns="91440" bIns="91440" rtlCol="0" anchor="t" anchorCtr="0"/>
                  <a:lstStyle/>
                  <a:p>
                    <a:pPr algn="ctr">
                      <a:buNone/>
                    </a:pPr>
                    <a:endParaRPr lang="en-US" sz="1500" dirty="0" smtClean="0">
                      <a:solidFill>
                        <a:schemeClr val="tx1"/>
                      </a:solidFill>
                      <a:latin typeface="Courier New" pitchFamily="49" charset="0"/>
                      <a:cs typeface="Courier New" pitchFamily="49" charset="0"/>
                    </a:endParaRPr>
                  </a:p>
                </p:txBody>
              </p:sp>
              <p:grpSp>
                <p:nvGrpSpPr>
                  <p:cNvPr id="25" name="Group 151"/>
                  <p:cNvGrpSpPr/>
                  <p:nvPr/>
                </p:nvGrpSpPr>
                <p:grpSpPr>
                  <a:xfrm>
                    <a:off x="5562600" y="2743200"/>
                    <a:ext cx="2336800" cy="2540000"/>
                    <a:chOff x="5562600" y="2743200"/>
                    <a:chExt cx="2336800" cy="2540000"/>
                  </a:xfrm>
                </p:grpSpPr>
                <p:sp>
                  <p:nvSpPr>
                    <p:cNvPr id="104" name="Rectangle 103"/>
                    <p:cNvSpPr/>
                    <p:nvPr/>
                  </p:nvSpPr>
                  <p:spPr>
                    <a:xfrm>
                      <a:off x="7023100" y="3695700"/>
                      <a:ext cx="292100" cy="317500"/>
                    </a:xfrm>
                    <a:prstGeom prst="rect">
                      <a:avLst/>
                    </a:prstGeom>
                    <a:noFill/>
                    <a:effectLst/>
                  </p:spPr>
                  <p:style>
                    <a:lnRef idx="1">
                      <a:schemeClr val="accent1"/>
                    </a:lnRef>
                    <a:fillRef idx="3">
                      <a:schemeClr val="accent1"/>
                    </a:fillRef>
                    <a:effectRef idx="2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lIns="91440" tIns="91440" rIns="91440" bIns="91440" rtlCol="0" anchor="t" anchorCtr="0"/>
                    <a:lstStyle/>
                    <a:p>
                      <a:pPr algn="ctr">
                        <a:buNone/>
                      </a:pPr>
                      <a:endParaRPr lang="en-US" sz="1500" dirty="0" smtClean="0">
                        <a:solidFill>
                          <a:schemeClr val="tx1"/>
                        </a:solidFill>
                        <a:latin typeface="Courier New" pitchFamily="49" charset="0"/>
                        <a:cs typeface="Courier New" pitchFamily="49" charset="0"/>
                      </a:endParaRPr>
                    </a:p>
                  </p:txBody>
                </p:sp>
                <p:sp>
                  <p:nvSpPr>
                    <p:cNvPr id="111" name="Rectangle 110"/>
                    <p:cNvSpPr/>
                    <p:nvPr/>
                  </p:nvSpPr>
                  <p:spPr>
                    <a:xfrm>
                      <a:off x="6731000" y="4013200"/>
                      <a:ext cx="292100" cy="317500"/>
                    </a:xfrm>
                    <a:prstGeom prst="rect">
                      <a:avLst/>
                    </a:prstGeom>
                    <a:noFill/>
                    <a:effectLst/>
                  </p:spPr>
                  <p:style>
                    <a:lnRef idx="1">
                      <a:schemeClr val="accent1"/>
                    </a:lnRef>
                    <a:fillRef idx="3">
                      <a:schemeClr val="accent1"/>
                    </a:fillRef>
                    <a:effectRef idx="2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lIns="91440" tIns="91440" rIns="91440" bIns="91440" rtlCol="0" anchor="t" anchorCtr="0"/>
                    <a:lstStyle/>
                    <a:p>
                      <a:pPr algn="ctr">
                        <a:buNone/>
                      </a:pPr>
                      <a:endParaRPr lang="en-US" sz="1500" dirty="0" smtClean="0">
                        <a:solidFill>
                          <a:schemeClr val="tx1"/>
                        </a:solidFill>
                        <a:latin typeface="Courier New" pitchFamily="49" charset="0"/>
                        <a:cs typeface="Courier New" pitchFamily="49" charset="0"/>
                      </a:endParaRPr>
                    </a:p>
                  </p:txBody>
                </p:sp>
                <p:sp>
                  <p:nvSpPr>
                    <p:cNvPr id="113" name="Rectangle 112"/>
                    <p:cNvSpPr/>
                    <p:nvPr/>
                  </p:nvSpPr>
                  <p:spPr>
                    <a:xfrm>
                      <a:off x="7315200" y="4013200"/>
                      <a:ext cx="292100" cy="317500"/>
                    </a:xfrm>
                    <a:prstGeom prst="rect">
                      <a:avLst/>
                    </a:prstGeom>
                    <a:solidFill>
                      <a:schemeClr val="tx2">
                        <a:lumMod val="40000"/>
                        <a:lumOff val="60000"/>
                      </a:schemeClr>
                    </a:solidFill>
                    <a:effectLst/>
                  </p:spPr>
                  <p:style>
                    <a:lnRef idx="1">
                      <a:schemeClr val="accent1"/>
                    </a:lnRef>
                    <a:fillRef idx="3">
                      <a:schemeClr val="accent1"/>
                    </a:fillRef>
                    <a:effectRef idx="2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lIns="91440" tIns="91440" rIns="91440" bIns="91440" rtlCol="0" anchor="t" anchorCtr="0"/>
                    <a:lstStyle/>
                    <a:p>
                      <a:pPr algn="ctr">
                        <a:buNone/>
                      </a:pPr>
                      <a:endParaRPr lang="en-US" sz="1500" dirty="0" smtClean="0">
                        <a:solidFill>
                          <a:schemeClr val="tx1"/>
                        </a:solidFill>
                        <a:latin typeface="Courier New" pitchFamily="49" charset="0"/>
                        <a:cs typeface="Courier New" pitchFamily="49" charset="0"/>
                      </a:endParaRPr>
                    </a:p>
                  </p:txBody>
                </p:sp>
                <p:grpSp>
                  <p:nvGrpSpPr>
                    <p:cNvPr id="27" name="Group 150"/>
                    <p:cNvGrpSpPr/>
                    <p:nvPr/>
                  </p:nvGrpSpPr>
                  <p:grpSpPr>
                    <a:xfrm>
                      <a:off x="5562600" y="2743200"/>
                      <a:ext cx="2336800" cy="2540000"/>
                      <a:chOff x="5562600" y="2743200"/>
                      <a:chExt cx="2336800" cy="2540000"/>
                    </a:xfrm>
                  </p:grpSpPr>
                  <p:sp>
                    <p:nvSpPr>
                      <p:cNvPr id="86" name="Rectangle 85"/>
                      <p:cNvSpPr/>
                      <p:nvPr/>
                    </p:nvSpPr>
                    <p:spPr>
                      <a:xfrm>
                        <a:off x="6438900" y="3060700"/>
                        <a:ext cx="292100" cy="317500"/>
                      </a:xfrm>
                      <a:prstGeom prst="rect">
                        <a:avLst/>
                      </a:prstGeom>
                      <a:noFill/>
                      <a:effectLst/>
                    </p:spPr>
                    <p:style>
                      <a:lnRef idx="1">
                        <a:schemeClr val="accent1"/>
                      </a:lnRef>
                      <a:fillRef idx="3">
                        <a:schemeClr val="accent1"/>
                      </a:fillRef>
                      <a:effectRef idx="2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lIns="91440" tIns="91440" rIns="91440" bIns="91440" rtlCol="0" anchor="t" anchorCtr="0"/>
                      <a:lstStyle/>
                      <a:p>
                        <a:pPr algn="ctr">
                          <a:buNone/>
                        </a:pPr>
                        <a:endParaRPr lang="en-US" sz="1500" dirty="0" smtClean="0">
                          <a:solidFill>
                            <a:schemeClr val="tx1"/>
                          </a:solidFill>
                          <a:latin typeface="Courier New" pitchFamily="49" charset="0"/>
                          <a:cs typeface="Courier New" pitchFamily="49" charset="0"/>
                        </a:endParaRPr>
                      </a:p>
                    </p:txBody>
                  </p:sp>
                  <p:sp>
                    <p:nvSpPr>
                      <p:cNvPr id="93" name="Rectangle 92"/>
                      <p:cNvSpPr/>
                      <p:nvPr/>
                    </p:nvSpPr>
                    <p:spPr>
                      <a:xfrm>
                        <a:off x="6146800" y="3378200"/>
                        <a:ext cx="292100" cy="317500"/>
                      </a:xfrm>
                      <a:prstGeom prst="rect">
                        <a:avLst/>
                      </a:prstGeom>
                      <a:noFill/>
                      <a:effectLst/>
                    </p:spPr>
                    <p:style>
                      <a:lnRef idx="1">
                        <a:schemeClr val="accent1"/>
                      </a:lnRef>
                      <a:fillRef idx="3">
                        <a:schemeClr val="accent1"/>
                      </a:fillRef>
                      <a:effectRef idx="2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lIns="91440" tIns="91440" rIns="91440" bIns="91440" rtlCol="0" anchor="t" anchorCtr="0"/>
                      <a:lstStyle/>
                      <a:p>
                        <a:pPr algn="ctr">
                          <a:buNone/>
                        </a:pPr>
                        <a:endParaRPr lang="en-US" sz="1500" dirty="0" smtClean="0">
                          <a:solidFill>
                            <a:schemeClr val="tx1"/>
                          </a:solidFill>
                          <a:latin typeface="Courier New" pitchFamily="49" charset="0"/>
                          <a:cs typeface="Courier New" pitchFamily="49" charset="0"/>
                        </a:endParaRPr>
                      </a:p>
                    </p:txBody>
                  </p:sp>
                  <p:grpSp>
                    <p:nvGrpSpPr>
                      <p:cNvPr id="29" name="Group 149"/>
                      <p:cNvGrpSpPr/>
                      <p:nvPr/>
                    </p:nvGrpSpPr>
                    <p:grpSpPr>
                      <a:xfrm>
                        <a:off x="5562600" y="2743200"/>
                        <a:ext cx="2336800" cy="2540000"/>
                        <a:chOff x="5562600" y="2743200"/>
                        <a:chExt cx="2336800" cy="2540000"/>
                      </a:xfrm>
                    </p:grpSpPr>
                    <p:grpSp>
                      <p:nvGrpSpPr>
                        <p:cNvPr id="30" name="Group 148"/>
                        <p:cNvGrpSpPr/>
                        <p:nvPr/>
                      </p:nvGrpSpPr>
                      <p:grpSpPr>
                        <a:xfrm>
                          <a:off x="6731000" y="3378200"/>
                          <a:ext cx="1168400" cy="1270000"/>
                          <a:chOff x="6731000" y="3378200"/>
                          <a:chExt cx="1168400" cy="1270000"/>
                        </a:xfrm>
                      </p:grpSpPr>
                      <p:sp>
                        <p:nvSpPr>
                          <p:cNvPr id="95" name="Rectangle 94"/>
                          <p:cNvSpPr/>
                          <p:nvPr/>
                        </p:nvSpPr>
                        <p:spPr>
                          <a:xfrm>
                            <a:off x="6731000" y="337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21" name="Rectangle 120"/>
                          <p:cNvSpPr/>
                          <p:nvPr/>
                        </p:nvSpPr>
                        <p:spPr>
                          <a:xfrm>
                            <a:off x="7315200" y="433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22" name="Rectangle 121"/>
                          <p:cNvSpPr/>
                          <p:nvPr/>
                        </p:nvSpPr>
                        <p:spPr>
                          <a:xfrm>
                            <a:off x="7607300" y="433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</p:grpSp>
                    <p:grpSp>
                      <p:nvGrpSpPr>
                        <p:cNvPr id="31" name="Group 146"/>
                        <p:cNvGrpSpPr/>
                        <p:nvPr/>
                      </p:nvGrpSpPr>
                      <p:grpSpPr>
                        <a:xfrm>
                          <a:off x="5562600" y="2743200"/>
                          <a:ext cx="2336800" cy="2540000"/>
                          <a:chOff x="5562600" y="2743200"/>
                          <a:chExt cx="2336800" cy="2540000"/>
                        </a:xfrm>
                      </p:grpSpPr>
                      <p:sp>
                        <p:nvSpPr>
                          <p:cNvPr id="75" name="Rectangle 74"/>
                          <p:cNvSpPr/>
                          <p:nvPr/>
                        </p:nvSpPr>
                        <p:spPr>
                          <a:xfrm>
                            <a:off x="5562600" y="274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76" name="Rectangle 75"/>
                          <p:cNvSpPr/>
                          <p:nvPr/>
                        </p:nvSpPr>
                        <p:spPr>
                          <a:xfrm>
                            <a:off x="5854700" y="2743200"/>
                            <a:ext cx="292100" cy="317500"/>
                          </a:xfrm>
                          <a:prstGeom prst="rect">
                            <a:avLst/>
                          </a:prstGeom>
                          <a:solidFill>
                            <a:schemeClr val="tx2">
                              <a:lumMod val="40000"/>
                              <a:lumOff val="60000"/>
                            </a:schemeClr>
                          </a:solidFill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77" name="Rectangle 76"/>
                          <p:cNvSpPr/>
                          <p:nvPr/>
                        </p:nvSpPr>
                        <p:spPr>
                          <a:xfrm>
                            <a:off x="6146800" y="274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78" name="Rectangle 77"/>
                          <p:cNvSpPr/>
                          <p:nvPr/>
                        </p:nvSpPr>
                        <p:spPr>
                          <a:xfrm>
                            <a:off x="6438900" y="274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79" name="Rectangle 78"/>
                          <p:cNvSpPr/>
                          <p:nvPr/>
                        </p:nvSpPr>
                        <p:spPr>
                          <a:xfrm>
                            <a:off x="6731000" y="274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80" name="Rectangle 79"/>
                          <p:cNvSpPr/>
                          <p:nvPr/>
                        </p:nvSpPr>
                        <p:spPr>
                          <a:xfrm>
                            <a:off x="7023100" y="274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81" name="Rectangle 80"/>
                          <p:cNvSpPr/>
                          <p:nvPr/>
                        </p:nvSpPr>
                        <p:spPr>
                          <a:xfrm>
                            <a:off x="7315200" y="274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82" name="Rectangle 81"/>
                          <p:cNvSpPr/>
                          <p:nvPr/>
                        </p:nvSpPr>
                        <p:spPr>
                          <a:xfrm>
                            <a:off x="7607300" y="274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83" name="Rectangle 82"/>
                          <p:cNvSpPr/>
                          <p:nvPr/>
                        </p:nvSpPr>
                        <p:spPr>
                          <a:xfrm>
                            <a:off x="5562600" y="306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84" name="Rectangle 83"/>
                          <p:cNvSpPr/>
                          <p:nvPr/>
                        </p:nvSpPr>
                        <p:spPr>
                          <a:xfrm>
                            <a:off x="5854700" y="306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85" name="Rectangle 84"/>
                          <p:cNvSpPr/>
                          <p:nvPr/>
                        </p:nvSpPr>
                        <p:spPr>
                          <a:xfrm>
                            <a:off x="6146800" y="306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87" name="Rectangle 86"/>
                          <p:cNvSpPr/>
                          <p:nvPr/>
                        </p:nvSpPr>
                        <p:spPr>
                          <a:xfrm>
                            <a:off x="6731000" y="3060700"/>
                            <a:ext cx="292100" cy="317500"/>
                          </a:xfrm>
                          <a:prstGeom prst="rect">
                            <a:avLst/>
                          </a:prstGeom>
                          <a:solidFill>
                            <a:schemeClr val="accent1">
                              <a:lumMod val="60000"/>
                              <a:lumOff val="40000"/>
                            </a:schemeClr>
                          </a:solidFill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88" name="Rectangle 87"/>
                          <p:cNvSpPr/>
                          <p:nvPr/>
                        </p:nvSpPr>
                        <p:spPr>
                          <a:xfrm>
                            <a:off x="7023100" y="306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89" name="Rectangle 88"/>
                          <p:cNvSpPr/>
                          <p:nvPr/>
                        </p:nvSpPr>
                        <p:spPr>
                          <a:xfrm>
                            <a:off x="7315200" y="306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90" name="Rectangle 89"/>
                          <p:cNvSpPr/>
                          <p:nvPr/>
                        </p:nvSpPr>
                        <p:spPr>
                          <a:xfrm>
                            <a:off x="7607300" y="306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91" name="Rectangle 90"/>
                          <p:cNvSpPr/>
                          <p:nvPr/>
                        </p:nvSpPr>
                        <p:spPr>
                          <a:xfrm>
                            <a:off x="5562600" y="337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92" name="Rectangle 91"/>
                          <p:cNvSpPr/>
                          <p:nvPr/>
                        </p:nvSpPr>
                        <p:spPr>
                          <a:xfrm>
                            <a:off x="5854700" y="337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94" name="Rectangle 93"/>
                          <p:cNvSpPr/>
                          <p:nvPr/>
                        </p:nvSpPr>
                        <p:spPr>
                          <a:xfrm>
                            <a:off x="6438900" y="337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96" name="Rectangle 95"/>
                          <p:cNvSpPr/>
                          <p:nvPr/>
                        </p:nvSpPr>
                        <p:spPr>
                          <a:xfrm>
                            <a:off x="7023100" y="337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97" name="Rectangle 96"/>
                          <p:cNvSpPr/>
                          <p:nvPr/>
                        </p:nvSpPr>
                        <p:spPr>
                          <a:xfrm>
                            <a:off x="7315200" y="337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98" name="Rectangle 97"/>
                          <p:cNvSpPr/>
                          <p:nvPr/>
                        </p:nvSpPr>
                        <p:spPr>
                          <a:xfrm>
                            <a:off x="7607300" y="337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99" name="Rectangle 98"/>
                          <p:cNvSpPr/>
                          <p:nvPr/>
                        </p:nvSpPr>
                        <p:spPr>
                          <a:xfrm>
                            <a:off x="5562600" y="369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01" name="Rectangle 100"/>
                          <p:cNvSpPr/>
                          <p:nvPr/>
                        </p:nvSpPr>
                        <p:spPr>
                          <a:xfrm>
                            <a:off x="6146800" y="369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03" name="Rectangle 102"/>
                          <p:cNvSpPr/>
                          <p:nvPr/>
                        </p:nvSpPr>
                        <p:spPr>
                          <a:xfrm>
                            <a:off x="6731000" y="369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05" name="Rectangle 104"/>
                          <p:cNvSpPr/>
                          <p:nvPr/>
                        </p:nvSpPr>
                        <p:spPr>
                          <a:xfrm>
                            <a:off x="7315200" y="369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06" name="Rectangle 105"/>
                          <p:cNvSpPr/>
                          <p:nvPr/>
                        </p:nvSpPr>
                        <p:spPr>
                          <a:xfrm>
                            <a:off x="7607300" y="369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07" name="Rectangle 106"/>
                          <p:cNvSpPr/>
                          <p:nvPr/>
                        </p:nvSpPr>
                        <p:spPr>
                          <a:xfrm>
                            <a:off x="5562600" y="401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08" name="Rectangle 107"/>
                          <p:cNvSpPr/>
                          <p:nvPr/>
                        </p:nvSpPr>
                        <p:spPr>
                          <a:xfrm>
                            <a:off x="5854700" y="401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10" name="Rectangle 109"/>
                          <p:cNvSpPr/>
                          <p:nvPr/>
                        </p:nvSpPr>
                        <p:spPr>
                          <a:xfrm>
                            <a:off x="6438900" y="401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12" name="Rectangle 111"/>
                          <p:cNvSpPr/>
                          <p:nvPr/>
                        </p:nvSpPr>
                        <p:spPr>
                          <a:xfrm>
                            <a:off x="7023100" y="401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14" name="Rectangle 113"/>
                          <p:cNvSpPr/>
                          <p:nvPr/>
                        </p:nvSpPr>
                        <p:spPr>
                          <a:xfrm>
                            <a:off x="7607300" y="401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15" name="Rectangle 114"/>
                          <p:cNvSpPr/>
                          <p:nvPr/>
                        </p:nvSpPr>
                        <p:spPr>
                          <a:xfrm>
                            <a:off x="5562600" y="433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16" name="Rectangle 115"/>
                          <p:cNvSpPr/>
                          <p:nvPr/>
                        </p:nvSpPr>
                        <p:spPr>
                          <a:xfrm>
                            <a:off x="5854700" y="433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17" name="Rectangle 116"/>
                          <p:cNvSpPr/>
                          <p:nvPr/>
                        </p:nvSpPr>
                        <p:spPr>
                          <a:xfrm>
                            <a:off x="6146800" y="4330700"/>
                            <a:ext cx="292100" cy="317500"/>
                          </a:xfrm>
                          <a:prstGeom prst="rect">
                            <a:avLst/>
                          </a:prstGeom>
                          <a:solidFill>
                            <a:schemeClr val="tx2">
                              <a:lumMod val="40000"/>
                              <a:lumOff val="60000"/>
                            </a:schemeClr>
                          </a:solidFill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19" name="Rectangle 118"/>
                          <p:cNvSpPr/>
                          <p:nvPr/>
                        </p:nvSpPr>
                        <p:spPr>
                          <a:xfrm>
                            <a:off x="6731000" y="433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23" name="Rectangle 122"/>
                          <p:cNvSpPr/>
                          <p:nvPr/>
                        </p:nvSpPr>
                        <p:spPr>
                          <a:xfrm>
                            <a:off x="5562600" y="4648200"/>
                            <a:ext cx="292100" cy="317500"/>
                          </a:xfrm>
                          <a:prstGeom prst="rect">
                            <a:avLst/>
                          </a:prstGeom>
                          <a:solidFill>
                            <a:schemeClr val="tx2">
                              <a:lumMod val="40000"/>
                              <a:lumOff val="60000"/>
                            </a:schemeClr>
                          </a:solidFill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26" name="Rectangle 125"/>
                          <p:cNvSpPr/>
                          <p:nvPr/>
                        </p:nvSpPr>
                        <p:spPr>
                          <a:xfrm>
                            <a:off x="6438900" y="464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28" name="Rectangle 127"/>
                          <p:cNvSpPr/>
                          <p:nvPr/>
                        </p:nvSpPr>
                        <p:spPr>
                          <a:xfrm>
                            <a:off x="7023100" y="464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29" name="Rectangle 128"/>
                          <p:cNvSpPr/>
                          <p:nvPr/>
                        </p:nvSpPr>
                        <p:spPr>
                          <a:xfrm>
                            <a:off x="7315200" y="464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30" name="Rectangle 129"/>
                          <p:cNvSpPr/>
                          <p:nvPr/>
                        </p:nvSpPr>
                        <p:spPr>
                          <a:xfrm>
                            <a:off x="7607300" y="464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31" name="Rectangle 130"/>
                          <p:cNvSpPr/>
                          <p:nvPr/>
                        </p:nvSpPr>
                        <p:spPr>
                          <a:xfrm>
                            <a:off x="5562600" y="496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32" name="Rectangle 131"/>
                          <p:cNvSpPr/>
                          <p:nvPr/>
                        </p:nvSpPr>
                        <p:spPr>
                          <a:xfrm>
                            <a:off x="5854700" y="496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33" name="Rectangle 132"/>
                          <p:cNvSpPr/>
                          <p:nvPr/>
                        </p:nvSpPr>
                        <p:spPr>
                          <a:xfrm>
                            <a:off x="6146800" y="496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34" name="Rectangle 133"/>
                          <p:cNvSpPr/>
                          <p:nvPr/>
                        </p:nvSpPr>
                        <p:spPr>
                          <a:xfrm>
                            <a:off x="6438900" y="496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35" name="Rectangle 134"/>
                          <p:cNvSpPr/>
                          <p:nvPr/>
                        </p:nvSpPr>
                        <p:spPr>
                          <a:xfrm>
                            <a:off x="6731000" y="496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36" name="Rectangle 135"/>
                          <p:cNvSpPr/>
                          <p:nvPr/>
                        </p:nvSpPr>
                        <p:spPr>
                          <a:xfrm>
                            <a:off x="7023100" y="4965700"/>
                            <a:ext cx="292100" cy="317500"/>
                          </a:xfrm>
                          <a:prstGeom prst="rect">
                            <a:avLst/>
                          </a:prstGeom>
                          <a:solidFill>
                            <a:schemeClr val="tx2">
                              <a:lumMod val="40000"/>
                              <a:lumOff val="60000"/>
                            </a:schemeClr>
                          </a:solidFill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37" name="Rectangle 136"/>
                          <p:cNvSpPr/>
                          <p:nvPr/>
                        </p:nvSpPr>
                        <p:spPr>
                          <a:xfrm>
                            <a:off x="7315200" y="496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38" name="Rectangle 137"/>
                          <p:cNvSpPr/>
                          <p:nvPr/>
                        </p:nvSpPr>
                        <p:spPr>
                          <a:xfrm>
                            <a:off x="7607300" y="496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</p:grpSp>
                  </p:grpSp>
                </p:grpSp>
              </p:grpSp>
            </p:grpSp>
          </p:grpSp>
        </p:grpSp>
        <p:sp>
          <p:nvSpPr>
            <p:cNvPr id="141" name="Rectangle 140"/>
            <p:cNvSpPr/>
            <p:nvPr/>
          </p:nvSpPr>
          <p:spPr>
            <a:xfrm>
              <a:off x="6146800" y="4064000"/>
              <a:ext cx="292100" cy="317500"/>
            </a:xfrm>
            <a:prstGeom prst="rect">
              <a:avLst/>
            </a:prstGeom>
            <a:solidFill>
              <a:schemeClr val="bg1"/>
            </a:solidFill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t" anchorCtr="0"/>
            <a:lstStyle/>
            <a:p>
              <a:pPr algn="ctr"/>
              <a:endPara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endParaRPr>
            </a:p>
          </p:txBody>
        </p:sp>
      </p:grpSp>
      <p:grpSp>
        <p:nvGrpSpPr>
          <p:cNvPr id="32" name="Group 40"/>
          <p:cNvGrpSpPr/>
          <p:nvPr/>
        </p:nvGrpSpPr>
        <p:grpSpPr>
          <a:xfrm>
            <a:off x="3220356" y="3448050"/>
            <a:ext cx="685800" cy="342900"/>
            <a:chOff x="2743200" y="3015343"/>
            <a:chExt cx="685800" cy="342900"/>
          </a:xfrm>
        </p:grpSpPr>
        <p:sp>
          <p:nvSpPr>
            <p:cNvPr id="147" name="Rectangle 146"/>
            <p:cNvSpPr/>
            <p:nvPr/>
          </p:nvSpPr>
          <p:spPr>
            <a:xfrm>
              <a:off x="3048000" y="3015343"/>
              <a:ext cx="381000" cy="342900"/>
            </a:xfrm>
            <a:prstGeom prst="rect">
              <a:avLst/>
            </a:prstGeom>
            <a:solidFill>
              <a:srgbClr val="92D05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ctr" anchorCtr="0"/>
            <a:lstStyle/>
            <a:p>
              <a:pPr algn="ctr">
                <a:buNone/>
              </a:pPr>
              <a:endParaRPr lang="en-US" sz="1500" b="1" dirty="0" smtClean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endParaRPr>
            </a:p>
          </p:txBody>
        </p:sp>
        <p:cxnSp>
          <p:nvCxnSpPr>
            <p:cNvPr id="149" name="Straight Arrow Connector 148"/>
            <p:cNvCxnSpPr/>
            <p:nvPr/>
          </p:nvCxnSpPr>
          <p:spPr>
            <a:xfrm>
              <a:off x="2743200" y="3117850"/>
              <a:ext cx="311150" cy="1588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0" name="Straight Arrow Connector 149"/>
            <p:cNvCxnSpPr/>
            <p:nvPr/>
          </p:nvCxnSpPr>
          <p:spPr>
            <a:xfrm rot="10800000">
              <a:off x="2743200" y="3257551"/>
              <a:ext cx="304800" cy="681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45" name="Straight Arrow Connector 144"/>
          <p:cNvCxnSpPr>
            <a:stCxn id="147" idx="0"/>
            <a:endCxn id="87" idx="1"/>
          </p:cNvCxnSpPr>
          <p:nvPr/>
        </p:nvCxnSpPr>
        <p:spPr>
          <a:xfrm rot="5400000" flipH="1" flipV="1">
            <a:off x="5111750" y="1828800"/>
            <a:ext cx="223157" cy="3015344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33" name="Group 40"/>
          <p:cNvGrpSpPr/>
          <p:nvPr/>
        </p:nvGrpSpPr>
        <p:grpSpPr>
          <a:xfrm>
            <a:off x="3906156" y="3448051"/>
            <a:ext cx="685800" cy="342900"/>
            <a:chOff x="2743200" y="3015343"/>
            <a:chExt cx="685800" cy="342900"/>
          </a:xfrm>
        </p:grpSpPr>
        <p:sp>
          <p:nvSpPr>
            <p:cNvPr id="144" name="Rectangle 143"/>
            <p:cNvSpPr/>
            <p:nvPr/>
          </p:nvSpPr>
          <p:spPr>
            <a:xfrm>
              <a:off x="3048000" y="3015343"/>
              <a:ext cx="381000" cy="342900"/>
            </a:xfrm>
            <a:prstGeom prst="rect">
              <a:avLst/>
            </a:prstGeom>
            <a:solidFill>
              <a:srgbClr val="00206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ctr" anchorCtr="0"/>
            <a:lstStyle/>
            <a:p>
              <a:pPr algn="ctr">
                <a:buNone/>
              </a:pPr>
              <a:r>
                <a:rPr lang="en-US" sz="1500" b="1" dirty="0" smtClean="0">
                  <a:solidFill>
                    <a:schemeClr val="bg1"/>
                  </a:solidFill>
                  <a:latin typeface="Courier New" pitchFamily="49" charset="0"/>
                  <a:cs typeface="Courier New" pitchFamily="49" charset="0"/>
                </a:rPr>
                <a:t>X</a:t>
              </a:r>
            </a:p>
          </p:txBody>
        </p:sp>
        <p:cxnSp>
          <p:nvCxnSpPr>
            <p:cNvPr id="151" name="Straight Arrow Connector 150"/>
            <p:cNvCxnSpPr/>
            <p:nvPr/>
          </p:nvCxnSpPr>
          <p:spPr>
            <a:xfrm>
              <a:off x="2743200" y="3117850"/>
              <a:ext cx="311150" cy="1588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2" name="Straight Arrow Connector 151"/>
            <p:cNvCxnSpPr/>
            <p:nvPr/>
          </p:nvCxnSpPr>
          <p:spPr>
            <a:xfrm rot="10800000">
              <a:off x="2743200" y="3257551"/>
              <a:ext cx="304800" cy="681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xmlns="" val="11608306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Block Cloning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990600"/>
            <a:ext cx="8239125" cy="5181600"/>
          </a:xfrm>
        </p:spPr>
        <p:txBody>
          <a:bodyPr>
            <a:normAutofit/>
          </a:bodyPr>
          <a:lstStyle/>
          <a:p>
            <a:r>
              <a:rPr lang="en-US" sz="2000" dirty="0" smtClean="0"/>
              <a:t>Copy the block being updated to new location in data cache</a:t>
            </a:r>
          </a:p>
          <a:p>
            <a:r>
              <a:rPr lang="en-US" sz="2000" dirty="0" smtClean="0"/>
              <a:t>Update cloned buffer header with location of new block in cache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354ABE3-2555-AC48-921D-BBEF8BC4B0C9}" type="slidenum">
              <a:rPr lang="en-US" smtClean="0"/>
              <a:pPr/>
              <a:t>66</a:t>
            </a:fld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559707" y="1839686"/>
            <a:ext cx="990600" cy="636814"/>
          </a:xfrm>
          <a:prstGeom prst="rect">
            <a:avLst/>
          </a:prstGeom>
          <a:solidFill>
            <a:schemeClr val="bg1"/>
          </a:solidFill>
          <a:ln w="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40" tIns="91440" rIns="91440" bIns="91440" rtlCol="0" anchor="t" anchorCtr="0"/>
          <a:lstStyle/>
          <a:p>
            <a:pPr algn="ctr">
              <a:buNone/>
            </a:pPr>
            <a:r>
              <a:rPr lang="en-US" sz="1500" b="1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Latches</a:t>
            </a:r>
          </a:p>
        </p:txBody>
      </p:sp>
      <p:sp>
        <p:nvSpPr>
          <p:cNvPr id="8" name="Rectangle 7"/>
          <p:cNvSpPr/>
          <p:nvPr/>
        </p:nvSpPr>
        <p:spPr>
          <a:xfrm>
            <a:off x="1659164" y="1839686"/>
            <a:ext cx="990600" cy="636814"/>
          </a:xfrm>
          <a:prstGeom prst="rect">
            <a:avLst/>
          </a:prstGeom>
          <a:solidFill>
            <a:schemeClr val="bg1"/>
          </a:solidFill>
          <a:ln w="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40" tIns="91440" rIns="91440" bIns="91440" rtlCol="0" anchor="t" anchorCtr="0"/>
          <a:lstStyle/>
          <a:p>
            <a:pPr algn="ctr">
              <a:buNone/>
            </a:pPr>
            <a:r>
              <a:rPr lang="en-US" sz="1500" b="1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Hash Buckets</a:t>
            </a:r>
          </a:p>
        </p:txBody>
      </p:sp>
      <p:grpSp>
        <p:nvGrpSpPr>
          <p:cNvPr id="12" name="Group 155"/>
          <p:cNvGrpSpPr/>
          <p:nvPr/>
        </p:nvGrpSpPr>
        <p:grpSpPr>
          <a:xfrm>
            <a:off x="635907" y="2667000"/>
            <a:ext cx="2013857" cy="3048000"/>
            <a:chOff x="838200" y="2667000"/>
            <a:chExt cx="2013857" cy="3048000"/>
          </a:xfrm>
        </p:grpSpPr>
        <p:sp>
          <p:nvSpPr>
            <p:cNvPr id="5" name="Oval 4"/>
            <p:cNvSpPr/>
            <p:nvPr/>
          </p:nvSpPr>
          <p:spPr>
            <a:xfrm>
              <a:off x="838200" y="3886200"/>
              <a:ext cx="838200" cy="609600"/>
            </a:xfrm>
            <a:prstGeom prst="ellipse">
              <a:avLst/>
            </a:prstGeom>
            <a:solidFill>
              <a:srgbClr val="FFFF99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t" anchorCtr="0"/>
            <a:lstStyle/>
            <a:p>
              <a:pPr algn="ctr">
                <a:buNone/>
              </a:pPr>
              <a:r>
                <a:rPr lang="en-US" sz="1500" dirty="0" smtClean="0">
                  <a:solidFill>
                    <a:schemeClr val="tx1"/>
                  </a:solidFill>
                  <a:latin typeface="Courier New" pitchFamily="49" charset="0"/>
                  <a:cs typeface="Courier New" pitchFamily="49" charset="0"/>
                </a:rPr>
                <a:t>L 1</a:t>
              </a:r>
            </a:p>
          </p:txBody>
        </p:sp>
        <p:sp>
          <p:nvSpPr>
            <p:cNvPr id="6" name="Rectangle 5"/>
            <p:cNvSpPr/>
            <p:nvPr/>
          </p:nvSpPr>
          <p:spPr>
            <a:xfrm>
              <a:off x="1981200" y="2667000"/>
              <a:ext cx="762000" cy="533400"/>
            </a:xfrm>
            <a:prstGeom prst="rect">
              <a:avLst/>
            </a:prstGeom>
            <a:solidFill>
              <a:srgbClr val="FFFF99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ctr" anchorCtr="0"/>
            <a:lstStyle/>
            <a:p>
              <a:pPr algn="ctr">
                <a:buNone/>
              </a:pPr>
              <a:r>
                <a:rPr lang="en-US" sz="1500" dirty="0" smtClean="0">
                  <a:solidFill>
                    <a:schemeClr val="tx1"/>
                  </a:solidFill>
                  <a:latin typeface="Courier New" pitchFamily="49" charset="0"/>
                  <a:cs typeface="Courier New" pitchFamily="49" charset="0"/>
                </a:rPr>
                <a:t>HB 1</a:t>
              </a:r>
            </a:p>
          </p:txBody>
        </p:sp>
        <p:sp>
          <p:nvSpPr>
            <p:cNvPr id="9" name="Rectangle 8"/>
            <p:cNvSpPr/>
            <p:nvPr/>
          </p:nvSpPr>
          <p:spPr>
            <a:xfrm>
              <a:off x="1981200" y="3352800"/>
              <a:ext cx="762000" cy="533400"/>
            </a:xfrm>
            <a:prstGeom prst="rect">
              <a:avLst/>
            </a:prstGeom>
            <a:solidFill>
              <a:srgbClr val="FFFF99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ctr" anchorCtr="0"/>
            <a:lstStyle/>
            <a:p>
              <a:pPr algn="ctr">
                <a:buNone/>
              </a:pPr>
              <a:r>
                <a:rPr lang="en-US" sz="1500" dirty="0" smtClean="0">
                  <a:solidFill>
                    <a:schemeClr val="tx1"/>
                  </a:solidFill>
                  <a:latin typeface="Courier New" pitchFamily="49" charset="0"/>
                  <a:cs typeface="Courier New" pitchFamily="49" charset="0"/>
                </a:rPr>
                <a:t>HB 2</a:t>
              </a:r>
            </a:p>
          </p:txBody>
        </p:sp>
        <p:sp>
          <p:nvSpPr>
            <p:cNvPr id="10" name="Rectangle 9"/>
            <p:cNvSpPr/>
            <p:nvPr/>
          </p:nvSpPr>
          <p:spPr>
            <a:xfrm>
              <a:off x="1981200" y="4495800"/>
              <a:ext cx="762000" cy="533400"/>
            </a:xfrm>
            <a:prstGeom prst="rect">
              <a:avLst/>
            </a:prstGeom>
            <a:solidFill>
              <a:srgbClr val="FFFF99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ctr" anchorCtr="0"/>
            <a:lstStyle/>
            <a:p>
              <a:pPr algn="ctr">
                <a:buNone/>
              </a:pPr>
              <a:r>
                <a:rPr lang="en-US" sz="1500" dirty="0" smtClean="0">
                  <a:solidFill>
                    <a:schemeClr val="tx1"/>
                  </a:solidFill>
                  <a:latin typeface="Courier New" pitchFamily="49" charset="0"/>
                  <a:cs typeface="Courier New" pitchFamily="49" charset="0"/>
                </a:rPr>
                <a:t>HB 31</a:t>
              </a:r>
            </a:p>
          </p:txBody>
        </p:sp>
        <p:sp>
          <p:nvSpPr>
            <p:cNvPr id="11" name="Rectangle 10"/>
            <p:cNvSpPr/>
            <p:nvPr/>
          </p:nvSpPr>
          <p:spPr>
            <a:xfrm>
              <a:off x="1981200" y="5181600"/>
              <a:ext cx="762000" cy="533400"/>
            </a:xfrm>
            <a:prstGeom prst="rect">
              <a:avLst/>
            </a:prstGeom>
            <a:solidFill>
              <a:srgbClr val="FFFF99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ctr" anchorCtr="0"/>
            <a:lstStyle/>
            <a:p>
              <a:pPr algn="ctr">
                <a:buNone/>
              </a:pPr>
              <a:r>
                <a:rPr lang="en-US" sz="1500" dirty="0" smtClean="0">
                  <a:solidFill>
                    <a:schemeClr val="tx1"/>
                  </a:solidFill>
                  <a:latin typeface="Courier New" pitchFamily="49" charset="0"/>
                  <a:cs typeface="Courier New" pitchFamily="49" charset="0"/>
                </a:rPr>
                <a:t>HB 32</a:t>
              </a:r>
            </a:p>
          </p:txBody>
        </p:sp>
        <p:sp>
          <p:nvSpPr>
            <p:cNvPr id="14" name="Rectangle 13"/>
            <p:cNvSpPr/>
            <p:nvPr/>
          </p:nvSpPr>
          <p:spPr>
            <a:xfrm>
              <a:off x="1861457" y="3989614"/>
              <a:ext cx="990600" cy="391886"/>
            </a:xfrm>
            <a:prstGeom prst="rect">
              <a:avLst/>
            </a:prstGeom>
            <a:solidFill>
              <a:schemeClr val="bg1"/>
            </a:solidFill>
            <a:ln w="0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t" anchorCtr="0"/>
            <a:lstStyle/>
            <a:p>
              <a:pPr algn="ctr">
                <a:buNone/>
              </a:pPr>
              <a:r>
                <a:rPr lang="en-US" sz="1500" b="1" dirty="0" smtClean="0">
                  <a:solidFill>
                    <a:schemeClr val="tx1"/>
                  </a:solidFill>
                  <a:latin typeface="Courier New" pitchFamily="49" charset="0"/>
                  <a:cs typeface="Courier New" pitchFamily="49" charset="0"/>
                </a:rPr>
                <a:t>. . .</a:t>
              </a:r>
            </a:p>
          </p:txBody>
        </p:sp>
        <p:cxnSp>
          <p:nvCxnSpPr>
            <p:cNvPr id="22" name="Straight Connector 21"/>
            <p:cNvCxnSpPr>
              <a:stCxn id="5" idx="6"/>
              <a:endCxn id="6" idx="1"/>
            </p:cNvCxnSpPr>
            <p:nvPr/>
          </p:nvCxnSpPr>
          <p:spPr>
            <a:xfrm flipV="1">
              <a:off x="1676400" y="2933700"/>
              <a:ext cx="304800" cy="1257300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>
              <a:endCxn id="9" idx="1"/>
            </p:cNvCxnSpPr>
            <p:nvPr/>
          </p:nvCxnSpPr>
          <p:spPr>
            <a:xfrm rot="5400000" flipH="1" flipV="1">
              <a:off x="1543050" y="3752850"/>
              <a:ext cx="571500" cy="304800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/>
            <p:cNvCxnSpPr>
              <a:stCxn id="5" idx="6"/>
              <a:endCxn id="10" idx="1"/>
            </p:cNvCxnSpPr>
            <p:nvPr/>
          </p:nvCxnSpPr>
          <p:spPr>
            <a:xfrm>
              <a:off x="1676400" y="4191000"/>
              <a:ext cx="304800" cy="571500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/>
            <p:cNvCxnSpPr>
              <a:stCxn id="5" idx="6"/>
              <a:endCxn id="11" idx="1"/>
            </p:cNvCxnSpPr>
            <p:nvPr/>
          </p:nvCxnSpPr>
          <p:spPr>
            <a:xfrm>
              <a:off x="1676400" y="4191000"/>
              <a:ext cx="304800" cy="1257300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3" name="Group 39"/>
          <p:cNvGrpSpPr/>
          <p:nvPr/>
        </p:nvGrpSpPr>
        <p:grpSpPr>
          <a:xfrm>
            <a:off x="2540907" y="2748643"/>
            <a:ext cx="685800" cy="342900"/>
            <a:chOff x="2743200" y="3015343"/>
            <a:chExt cx="685800" cy="342900"/>
          </a:xfrm>
        </p:grpSpPr>
        <p:sp>
          <p:nvSpPr>
            <p:cNvPr id="15" name="Rectangle 14"/>
            <p:cNvSpPr/>
            <p:nvPr/>
          </p:nvSpPr>
          <p:spPr>
            <a:xfrm>
              <a:off x="3048000" y="3015343"/>
              <a:ext cx="381000" cy="342900"/>
            </a:xfrm>
            <a:prstGeom prst="rect">
              <a:avLst/>
            </a:prstGeom>
            <a:solidFill>
              <a:srgbClr val="92D05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t" anchorCtr="0"/>
            <a:lstStyle/>
            <a:p>
              <a:pPr algn="ctr">
                <a:buNone/>
              </a:pPr>
              <a:endPara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endParaRPr>
            </a:p>
          </p:txBody>
        </p:sp>
        <p:cxnSp>
          <p:nvCxnSpPr>
            <p:cNvPr id="34" name="Straight Arrow Connector 33"/>
            <p:cNvCxnSpPr/>
            <p:nvPr/>
          </p:nvCxnSpPr>
          <p:spPr>
            <a:xfrm>
              <a:off x="2743200" y="3117850"/>
              <a:ext cx="311150" cy="1588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Arrow Connector 37"/>
            <p:cNvCxnSpPr/>
            <p:nvPr/>
          </p:nvCxnSpPr>
          <p:spPr>
            <a:xfrm rot="10800000">
              <a:off x="2743200" y="3257551"/>
              <a:ext cx="304800" cy="681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6" name="Group 40"/>
          <p:cNvGrpSpPr/>
          <p:nvPr/>
        </p:nvGrpSpPr>
        <p:grpSpPr>
          <a:xfrm>
            <a:off x="2534556" y="3448050"/>
            <a:ext cx="685800" cy="342900"/>
            <a:chOff x="2743200" y="3015343"/>
            <a:chExt cx="685800" cy="342900"/>
          </a:xfrm>
        </p:grpSpPr>
        <p:sp>
          <p:nvSpPr>
            <p:cNvPr id="42" name="Rectangle 41"/>
            <p:cNvSpPr/>
            <p:nvPr/>
          </p:nvSpPr>
          <p:spPr>
            <a:xfrm>
              <a:off x="3048000" y="3015343"/>
              <a:ext cx="381000" cy="342900"/>
            </a:xfrm>
            <a:prstGeom prst="rect">
              <a:avLst/>
            </a:prstGeom>
            <a:solidFill>
              <a:schemeClr val="accent3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t" anchorCtr="0"/>
            <a:lstStyle/>
            <a:p>
              <a:pPr algn="ctr">
                <a:buNone/>
              </a:pPr>
              <a:endPara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endParaRPr>
            </a:p>
          </p:txBody>
        </p:sp>
        <p:cxnSp>
          <p:nvCxnSpPr>
            <p:cNvPr id="43" name="Straight Arrow Connector 42"/>
            <p:cNvCxnSpPr/>
            <p:nvPr/>
          </p:nvCxnSpPr>
          <p:spPr>
            <a:xfrm>
              <a:off x="2743200" y="3117850"/>
              <a:ext cx="311150" cy="1588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Arrow Connector 43"/>
            <p:cNvCxnSpPr/>
            <p:nvPr/>
          </p:nvCxnSpPr>
          <p:spPr>
            <a:xfrm rot="10800000">
              <a:off x="2743200" y="3257551"/>
              <a:ext cx="304800" cy="681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7" name="Group 44"/>
          <p:cNvGrpSpPr/>
          <p:nvPr/>
        </p:nvGrpSpPr>
        <p:grpSpPr>
          <a:xfrm>
            <a:off x="2540907" y="4591050"/>
            <a:ext cx="685800" cy="342900"/>
            <a:chOff x="2743200" y="3015343"/>
            <a:chExt cx="685800" cy="342900"/>
          </a:xfrm>
        </p:grpSpPr>
        <p:sp>
          <p:nvSpPr>
            <p:cNvPr id="46" name="Rectangle 45"/>
            <p:cNvSpPr/>
            <p:nvPr/>
          </p:nvSpPr>
          <p:spPr>
            <a:xfrm>
              <a:off x="3048000" y="3015343"/>
              <a:ext cx="381000" cy="342900"/>
            </a:xfrm>
            <a:prstGeom prst="rect">
              <a:avLst/>
            </a:prstGeom>
            <a:solidFill>
              <a:srgbClr val="92D05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t" anchorCtr="0"/>
            <a:lstStyle/>
            <a:p>
              <a:pPr algn="ctr">
                <a:buNone/>
              </a:pPr>
              <a:endPara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endParaRPr>
            </a:p>
          </p:txBody>
        </p:sp>
        <p:cxnSp>
          <p:nvCxnSpPr>
            <p:cNvPr id="47" name="Straight Arrow Connector 46"/>
            <p:cNvCxnSpPr/>
            <p:nvPr/>
          </p:nvCxnSpPr>
          <p:spPr>
            <a:xfrm>
              <a:off x="2743200" y="3117850"/>
              <a:ext cx="311150" cy="1588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Arrow Connector 47"/>
            <p:cNvCxnSpPr/>
            <p:nvPr/>
          </p:nvCxnSpPr>
          <p:spPr>
            <a:xfrm rot="10800000">
              <a:off x="2743200" y="3257551"/>
              <a:ext cx="304800" cy="681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8" name="Group 48"/>
          <p:cNvGrpSpPr/>
          <p:nvPr/>
        </p:nvGrpSpPr>
        <p:grpSpPr>
          <a:xfrm>
            <a:off x="2540907" y="5276850"/>
            <a:ext cx="685800" cy="342900"/>
            <a:chOff x="2743200" y="3015343"/>
            <a:chExt cx="685800" cy="342900"/>
          </a:xfrm>
        </p:grpSpPr>
        <p:sp>
          <p:nvSpPr>
            <p:cNvPr id="50" name="Rectangle 49"/>
            <p:cNvSpPr/>
            <p:nvPr/>
          </p:nvSpPr>
          <p:spPr>
            <a:xfrm>
              <a:off x="3048000" y="3015343"/>
              <a:ext cx="381000" cy="342900"/>
            </a:xfrm>
            <a:prstGeom prst="rect">
              <a:avLst/>
            </a:prstGeom>
            <a:solidFill>
              <a:srgbClr val="92D05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t" anchorCtr="0"/>
            <a:lstStyle/>
            <a:p>
              <a:pPr algn="ctr">
                <a:buNone/>
              </a:pPr>
              <a:endPara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endParaRPr>
            </a:p>
          </p:txBody>
        </p:sp>
        <p:cxnSp>
          <p:nvCxnSpPr>
            <p:cNvPr id="51" name="Straight Arrow Connector 50"/>
            <p:cNvCxnSpPr/>
            <p:nvPr/>
          </p:nvCxnSpPr>
          <p:spPr>
            <a:xfrm>
              <a:off x="2743200" y="3117850"/>
              <a:ext cx="311150" cy="1588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Arrow Connector 51"/>
            <p:cNvCxnSpPr/>
            <p:nvPr/>
          </p:nvCxnSpPr>
          <p:spPr>
            <a:xfrm rot="10800000">
              <a:off x="2743200" y="3257551"/>
              <a:ext cx="304800" cy="681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2" name="Rectangle 61"/>
          <p:cNvSpPr/>
          <p:nvPr/>
        </p:nvSpPr>
        <p:spPr>
          <a:xfrm>
            <a:off x="2731407" y="1839686"/>
            <a:ext cx="990600" cy="636814"/>
          </a:xfrm>
          <a:prstGeom prst="rect">
            <a:avLst/>
          </a:prstGeom>
          <a:solidFill>
            <a:schemeClr val="bg1"/>
          </a:solidFill>
          <a:ln w="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40" tIns="91440" rIns="91440" bIns="91440" rtlCol="0" anchor="t" anchorCtr="0"/>
          <a:lstStyle/>
          <a:p>
            <a:pPr algn="ctr">
              <a:buNone/>
            </a:pPr>
            <a:r>
              <a:rPr lang="en-US" sz="1500" b="1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Buffer Headers</a:t>
            </a:r>
          </a:p>
        </p:txBody>
      </p:sp>
      <p:cxnSp>
        <p:nvCxnSpPr>
          <p:cNvPr id="140" name="Straight Arrow Connector 139"/>
          <p:cNvCxnSpPr>
            <a:stCxn id="15" idx="3"/>
            <a:endCxn id="113" idx="1"/>
          </p:cNvCxnSpPr>
          <p:nvPr/>
        </p:nvCxnSpPr>
        <p:spPr>
          <a:xfrm>
            <a:off x="3226707" y="2920093"/>
            <a:ext cx="4088493" cy="1257300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2" name="Straight Arrow Connector 141"/>
          <p:cNvCxnSpPr>
            <a:stCxn id="42" idx="3"/>
            <a:endCxn id="123" idx="1"/>
          </p:cNvCxnSpPr>
          <p:nvPr/>
        </p:nvCxnSpPr>
        <p:spPr>
          <a:xfrm>
            <a:off x="3220356" y="3619500"/>
            <a:ext cx="2342244" cy="1192893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6" name="Straight Arrow Connector 145"/>
          <p:cNvCxnSpPr>
            <a:stCxn id="46" idx="3"/>
            <a:endCxn id="76" idx="1"/>
          </p:cNvCxnSpPr>
          <p:nvPr/>
        </p:nvCxnSpPr>
        <p:spPr>
          <a:xfrm flipV="1">
            <a:off x="3226707" y="2907393"/>
            <a:ext cx="2627993" cy="1855107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8" name="Straight Arrow Connector 147"/>
          <p:cNvCxnSpPr>
            <a:stCxn id="50" idx="3"/>
            <a:endCxn id="136" idx="1"/>
          </p:cNvCxnSpPr>
          <p:nvPr/>
        </p:nvCxnSpPr>
        <p:spPr>
          <a:xfrm flipV="1">
            <a:off x="3226707" y="5129893"/>
            <a:ext cx="3796393" cy="318407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9" name="Rectangle 138"/>
          <p:cNvSpPr/>
          <p:nvPr/>
        </p:nvSpPr>
        <p:spPr>
          <a:xfrm>
            <a:off x="5448300" y="1839686"/>
            <a:ext cx="2619936" cy="636814"/>
          </a:xfrm>
          <a:prstGeom prst="rect">
            <a:avLst/>
          </a:prstGeom>
          <a:solidFill>
            <a:schemeClr val="bg1"/>
          </a:solidFill>
          <a:ln w="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40" tIns="91440" rIns="91440" bIns="91440" rtlCol="0" anchor="t" anchorCtr="0"/>
          <a:lstStyle/>
          <a:p>
            <a:pPr algn="ctr">
              <a:buNone/>
            </a:pPr>
            <a:r>
              <a:rPr lang="en-US" sz="1500" b="1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Data Blocks</a:t>
            </a:r>
          </a:p>
        </p:txBody>
      </p:sp>
      <p:grpSp>
        <p:nvGrpSpPr>
          <p:cNvPr id="19" name="Group 142"/>
          <p:cNvGrpSpPr/>
          <p:nvPr/>
        </p:nvGrpSpPr>
        <p:grpSpPr>
          <a:xfrm>
            <a:off x="5562600" y="2748643"/>
            <a:ext cx="2336800" cy="2540000"/>
            <a:chOff x="5562600" y="2476500"/>
            <a:chExt cx="2336800" cy="2540000"/>
          </a:xfrm>
        </p:grpSpPr>
        <p:grpSp>
          <p:nvGrpSpPr>
            <p:cNvPr id="20" name="Group 154"/>
            <p:cNvGrpSpPr/>
            <p:nvPr/>
          </p:nvGrpSpPr>
          <p:grpSpPr>
            <a:xfrm>
              <a:off x="5562600" y="2476500"/>
              <a:ext cx="2336800" cy="2540000"/>
              <a:chOff x="5562600" y="2743200"/>
              <a:chExt cx="2336800" cy="2540000"/>
            </a:xfrm>
          </p:grpSpPr>
          <p:sp>
            <p:nvSpPr>
              <p:cNvPr id="120" name="Rectangle 119"/>
              <p:cNvSpPr/>
              <p:nvPr/>
            </p:nvSpPr>
            <p:spPr>
              <a:xfrm>
                <a:off x="7023100" y="4330700"/>
                <a:ext cx="292100" cy="317500"/>
              </a:xfrm>
              <a:prstGeom prst="rect">
                <a:avLst/>
              </a:prstGeom>
              <a:noFill/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lIns="91440" tIns="91440" rIns="91440" bIns="91440" rtlCol="0" anchor="t" anchorCtr="0"/>
              <a:lstStyle/>
              <a:p>
                <a:pPr algn="ctr">
                  <a:buNone/>
                </a:pPr>
                <a:endParaRPr lang="en-US" sz="1500" dirty="0" smtClean="0">
                  <a:solidFill>
                    <a:schemeClr val="tx1"/>
                  </a:solidFill>
                  <a:latin typeface="Courier New" pitchFamily="49" charset="0"/>
                  <a:cs typeface="Courier New" pitchFamily="49" charset="0"/>
                </a:endParaRPr>
              </a:p>
            </p:txBody>
          </p:sp>
          <p:grpSp>
            <p:nvGrpSpPr>
              <p:cNvPr id="21" name="Group 153"/>
              <p:cNvGrpSpPr/>
              <p:nvPr/>
            </p:nvGrpSpPr>
            <p:grpSpPr>
              <a:xfrm>
                <a:off x="5562600" y="2743200"/>
                <a:ext cx="2336800" cy="2540000"/>
                <a:chOff x="5562600" y="2743200"/>
                <a:chExt cx="2336800" cy="2540000"/>
              </a:xfrm>
            </p:grpSpPr>
            <p:sp>
              <p:nvSpPr>
                <p:cNvPr id="100" name="Rectangle 99"/>
                <p:cNvSpPr/>
                <p:nvPr/>
              </p:nvSpPr>
              <p:spPr>
                <a:xfrm>
                  <a:off x="5854700" y="3695700"/>
                  <a:ext cx="292100" cy="317500"/>
                </a:xfrm>
                <a:prstGeom prst="rect">
                  <a:avLst/>
                </a:prstGeom>
                <a:noFill/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lIns="91440" tIns="91440" rIns="91440" bIns="91440" rtlCol="0" anchor="t" anchorCtr="0"/>
                <a:lstStyle/>
                <a:p>
                  <a:pPr algn="ctr">
                    <a:buNone/>
                  </a:pPr>
                  <a:endParaRPr lang="en-US" sz="1500" dirty="0" smtClean="0">
                    <a:solidFill>
                      <a:schemeClr val="tx1"/>
                    </a:solidFill>
                    <a:latin typeface="Courier New" pitchFamily="49" charset="0"/>
                    <a:cs typeface="Courier New" pitchFamily="49" charset="0"/>
                  </a:endParaRPr>
                </a:p>
              </p:txBody>
            </p:sp>
            <p:sp>
              <p:nvSpPr>
                <p:cNvPr id="102" name="Rectangle 101"/>
                <p:cNvSpPr/>
                <p:nvPr/>
              </p:nvSpPr>
              <p:spPr>
                <a:xfrm>
                  <a:off x="6438900" y="3695700"/>
                  <a:ext cx="292100" cy="317500"/>
                </a:xfrm>
                <a:prstGeom prst="rect">
                  <a:avLst/>
                </a:prstGeom>
                <a:noFill/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lIns="91440" tIns="91440" rIns="91440" bIns="91440" rtlCol="0" anchor="t" anchorCtr="0"/>
                <a:lstStyle/>
                <a:p>
                  <a:pPr algn="ctr">
                    <a:buNone/>
                  </a:pPr>
                  <a:endParaRPr lang="en-US" sz="1500" dirty="0" smtClean="0">
                    <a:solidFill>
                      <a:schemeClr val="tx1"/>
                    </a:solidFill>
                    <a:latin typeface="Courier New" pitchFamily="49" charset="0"/>
                    <a:cs typeface="Courier New" pitchFamily="49" charset="0"/>
                  </a:endParaRPr>
                </a:p>
              </p:txBody>
            </p:sp>
            <p:sp>
              <p:nvSpPr>
                <p:cNvPr id="109" name="Rectangle 108"/>
                <p:cNvSpPr/>
                <p:nvPr/>
              </p:nvSpPr>
              <p:spPr>
                <a:xfrm>
                  <a:off x="6146800" y="4013200"/>
                  <a:ext cx="292100" cy="317500"/>
                </a:xfrm>
                <a:prstGeom prst="rect">
                  <a:avLst/>
                </a:prstGeom>
                <a:noFill/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lIns="91440" tIns="91440" rIns="91440" bIns="91440" rtlCol="0" anchor="t" anchorCtr="0"/>
                <a:lstStyle/>
                <a:p>
                  <a:pPr algn="ctr">
                    <a:buNone/>
                  </a:pPr>
                  <a:endParaRPr lang="en-US" sz="1500" dirty="0" smtClean="0">
                    <a:solidFill>
                      <a:schemeClr val="tx1"/>
                    </a:solidFill>
                    <a:latin typeface="Courier New" pitchFamily="49" charset="0"/>
                    <a:cs typeface="Courier New" pitchFamily="49" charset="0"/>
                  </a:endParaRPr>
                </a:p>
              </p:txBody>
            </p:sp>
            <p:grpSp>
              <p:nvGrpSpPr>
                <p:cNvPr id="23" name="Group 152"/>
                <p:cNvGrpSpPr/>
                <p:nvPr/>
              </p:nvGrpSpPr>
              <p:grpSpPr>
                <a:xfrm>
                  <a:off x="5562600" y="2743200"/>
                  <a:ext cx="2336800" cy="2540000"/>
                  <a:chOff x="5562600" y="2743200"/>
                  <a:chExt cx="2336800" cy="2540000"/>
                </a:xfrm>
              </p:grpSpPr>
              <p:sp>
                <p:nvSpPr>
                  <p:cNvPr id="118" name="Rectangle 117"/>
                  <p:cNvSpPr/>
                  <p:nvPr/>
                </p:nvSpPr>
                <p:spPr>
                  <a:xfrm>
                    <a:off x="6438900" y="4330700"/>
                    <a:ext cx="292100" cy="317500"/>
                  </a:xfrm>
                  <a:prstGeom prst="rect">
                    <a:avLst/>
                  </a:prstGeom>
                  <a:noFill/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91440" tIns="91440" rIns="91440" bIns="91440" rtlCol="0" anchor="t" anchorCtr="0"/>
                  <a:lstStyle/>
                  <a:p>
                    <a:pPr algn="ctr">
                      <a:buNone/>
                    </a:pPr>
                    <a:endParaRPr lang="en-US" sz="1500" dirty="0" smtClean="0">
                      <a:solidFill>
                        <a:schemeClr val="tx1"/>
                      </a:solidFill>
                      <a:latin typeface="Courier New" pitchFamily="49" charset="0"/>
                      <a:cs typeface="Courier New" pitchFamily="49" charset="0"/>
                    </a:endParaRPr>
                  </a:p>
                </p:txBody>
              </p:sp>
              <p:sp>
                <p:nvSpPr>
                  <p:cNvPr id="124" name="Rectangle 123"/>
                  <p:cNvSpPr/>
                  <p:nvPr/>
                </p:nvSpPr>
                <p:spPr>
                  <a:xfrm>
                    <a:off x="5854700" y="4648200"/>
                    <a:ext cx="292100" cy="317500"/>
                  </a:xfrm>
                  <a:prstGeom prst="rect">
                    <a:avLst/>
                  </a:prstGeom>
                  <a:noFill/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91440" tIns="91440" rIns="91440" bIns="91440" rtlCol="0" anchor="t" anchorCtr="0"/>
                  <a:lstStyle/>
                  <a:p>
                    <a:pPr algn="ctr">
                      <a:buNone/>
                    </a:pPr>
                    <a:endParaRPr lang="en-US" sz="1500" dirty="0" smtClean="0">
                      <a:solidFill>
                        <a:schemeClr val="tx1"/>
                      </a:solidFill>
                      <a:latin typeface="Courier New" pitchFamily="49" charset="0"/>
                      <a:cs typeface="Courier New" pitchFamily="49" charset="0"/>
                    </a:endParaRPr>
                  </a:p>
                </p:txBody>
              </p:sp>
              <p:sp>
                <p:nvSpPr>
                  <p:cNvPr id="125" name="Rectangle 124"/>
                  <p:cNvSpPr/>
                  <p:nvPr/>
                </p:nvSpPr>
                <p:spPr>
                  <a:xfrm>
                    <a:off x="6146800" y="4648200"/>
                    <a:ext cx="292100" cy="317500"/>
                  </a:xfrm>
                  <a:prstGeom prst="rect">
                    <a:avLst/>
                  </a:prstGeom>
                  <a:noFill/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91440" tIns="91440" rIns="91440" bIns="91440" rtlCol="0" anchor="t" anchorCtr="0"/>
                  <a:lstStyle/>
                  <a:p>
                    <a:pPr algn="ctr">
                      <a:buNone/>
                    </a:pPr>
                    <a:endParaRPr lang="en-US" sz="1500" dirty="0" smtClean="0">
                      <a:solidFill>
                        <a:schemeClr val="tx1"/>
                      </a:solidFill>
                      <a:latin typeface="Courier New" pitchFamily="49" charset="0"/>
                      <a:cs typeface="Courier New" pitchFamily="49" charset="0"/>
                    </a:endParaRPr>
                  </a:p>
                </p:txBody>
              </p:sp>
              <p:sp>
                <p:nvSpPr>
                  <p:cNvPr id="127" name="Rectangle 126"/>
                  <p:cNvSpPr/>
                  <p:nvPr/>
                </p:nvSpPr>
                <p:spPr>
                  <a:xfrm>
                    <a:off x="6731000" y="4648200"/>
                    <a:ext cx="292100" cy="317500"/>
                  </a:xfrm>
                  <a:prstGeom prst="rect">
                    <a:avLst/>
                  </a:prstGeom>
                  <a:noFill/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91440" tIns="91440" rIns="91440" bIns="91440" rtlCol="0" anchor="t" anchorCtr="0"/>
                  <a:lstStyle/>
                  <a:p>
                    <a:pPr algn="ctr">
                      <a:buNone/>
                    </a:pPr>
                    <a:endParaRPr lang="en-US" sz="1500" dirty="0" smtClean="0">
                      <a:solidFill>
                        <a:schemeClr val="tx1"/>
                      </a:solidFill>
                      <a:latin typeface="Courier New" pitchFamily="49" charset="0"/>
                      <a:cs typeface="Courier New" pitchFamily="49" charset="0"/>
                    </a:endParaRPr>
                  </a:p>
                </p:txBody>
              </p:sp>
              <p:grpSp>
                <p:nvGrpSpPr>
                  <p:cNvPr id="25" name="Group 151"/>
                  <p:cNvGrpSpPr/>
                  <p:nvPr/>
                </p:nvGrpSpPr>
                <p:grpSpPr>
                  <a:xfrm>
                    <a:off x="5562600" y="2743200"/>
                    <a:ext cx="2336800" cy="2540000"/>
                    <a:chOff x="5562600" y="2743200"/>
                    <a:chExt cx="2336800" cy="2540000"/>
                  </a:xfrm>
                </p:grpSpPr>
                <p:sp>
                  <p:nvSpPr>
                    <p:cNvPr id="104" name="Rectangle 103"/>
                    <p:cNvSpPr/>
                    <p:nvPr/>
                  </p:nvSpPr>
                  <p:spPr>
                    <a:xfrm>
                      <a:off x="7023100" y="3695700"/>
                      <a:ext cx="292100" cy="317500"/>
                    </a:xfrm>
                    <a:prstGeom prst="rect">
                      <a:avLst/>
                    </a:prstGeom>
                    <a:noFill/>
                    <a:effectLst/>
                  </p:spPr>
                  <p:style>
                    <a:lnRef idx="1">
                      <a:schemeClr val="accent1"/>
                    </a:lnRef>
                    <a:fillRef idx="3">
                      <a:schemeClr val="accent1"/>
                    </a:fillRef>
                    <a:effectRef idx="2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lIns="91440" tIns="91440" rIns="91440" bIns="91440" rtlCol="0" anchor="t" anchorCtr="0"/>
                    <a:lstStyle/>
                    <a:p>
                      <a:pPr algn="ctr">
                        <a:buNone/>
                      </a:pPr>
                      <a:endParaRPr lang="en-US" sz="1500" dirty="0" smtClean="0">
                        <a:solidFill>
                          <a:schemeClr val="tx1"/>
                        </a:solidFill>
                        <a:latin typeface="Courier New" pitchFamily="49" charset="0"/>
                        <a:cs typeface="Courier New" pitchFamily="49" charset="0"/>
                      </a:endParaRPr>
                    </a:p>
                  </p:txBody>
                </p:sp>
                <p:sp>
                  <p:nvSpPr>
                    <p:cNvPr id="111" name="Rectangle 110"/>
                    <p:cNvSpPr/>
                    <p:nvPr/>
                  </p:nvSpPr>
                  <p:spPr>
                    <a:xfrm>
                      <a:off x="6731000" y="4013200"/>
                      <a:ext cx="292100" cy="317500"/>
                    </a:xfrm>
                    <a:prstGeom prst="rect">
                      <a:avLst/>
                    </a:prstGeom>
                    <a:noFill/>
                    <a:effectLst/>
                  </p:spPr>
                  <p:style>
                    <a:lnRef idx="1">
                      <a:schemeClr val="accent1"/>
                    </a:lnRef>
                    <a:fillRef idx="3">
                      <a:schemeClr val="accent1"/>
                    </a:fillRef>
                    <a:effectRef idx="2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lIns="91440" tIns="91440" rIns="91440" bIns="91440" rtlCol="0" anchor="t" anchorCtr="0"/>
                    <a:lstStyle/>
                    <a:p>
                      <a:pPr algn="ctr">
                        <a:buNone/>
                      </a:pPr>
                      <a:endParaRPr lang="en-US" sz="1500" dirty="0" smtClean="0">
                        <a:solidFill>
                          <a:schemeClr val="tx1"/>
                        </a:solidFill>
                        <a:latin typeface="Courier New" pitchFamily="49" charset="0"/>
                        <a:cs typeface="Courier New" pitchFamily="49" charset="0"/>
                      </a:endParaRPr>
                    </a:p>
                  </p:txBody>
                </p:sp>
                <p:sp>
                  <p:nvSpPr>
                    <p:cNvPr id="113" name="Rectangle 112"/>
                    <p:cNvSpPr/>
                    <p:nvPr/>
                  </p:nvSpPr>
                  <p:spPr>
                    <a:xfrm>
                      <a:off x="7315200" y="4013200"/>
                      <a:ext cx="292100" cy="317500"/>
                    </a:xfrm>
                    <a:prstGeom prst="rect">
                      <a:avLst/>
                    </a:prstGeom>
                    <a:solidFill>
                      <a:schemeClr val="tx2">
                        <a:lumMod val="40000"/>
                        <a:lumOff val="60000"/>
                      </a:schemeClr>
                    </a:solidFill>
                    <a:effectLst/>
                  </p:spPr>
                  <p:style>
                    <a:lnRef idx="1">
                      <a:schemeClr val="accent1"/>
                    </a:lnRef>
                    <a:fillRef idx="3">
                      <a:schemeClr val="accent1"/>
                    </a:fillRef>
                    <a:effectRef idx="2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lIns="91440" tIns="91440" rIns="91440" bIns="91440" rtlCol="0" anchor="t" anchorCtr="0"/>
                    <a:lstStyle/>
                    <a:p>
                      <a:pPr algn="ctr">
                        <a:buNone/>
                      </a:pPr>
                      <a:endParaRPr lang="en-US" sz="1500" dirty="0" smtClean="0">
                        <a:solidFill>
                          <a:schemeClr val="tx1"/>
                        </a:solidFill>
                        <a:latin typeface="Courier New" pitchFamily="49" charset="0"/>
                        <a:cs typeface="Courier New" pitchFamily="49" charset="0"/>
                      </a:endParaRPr>
                    </a:p>
                  </p:txBody>
                </p:sp>
                <p:grpSp>
                  <p:nvGrpSpPr>
                    <p:cNvPr id="27" name="Group 150"/>
                    <p:cNvGrpSpPr/>
                    <p:nvPr/>
                  </p:nvGrpSpPr>
                  <p:grpSpPr>
                    <a:xfrm>
                      <a:off x="5562600" y="2743200"/>
                      <a:ext cx="2336800" cy="2540000"/>
                      <a:chOff x="5562600" y="2743200"/>
                      <a:chExt cx="2336800" cy="2540000"/>
                    </a:xfrm>
                  </p:grpSpPr>
                  <p:sp>
                    <p:nvSpPr>
                      <p:cNvPr id="86" name="Rectangle 85"/>
                      <p:cNvSpPr/>
                      <p:nvPr/>
                    </p:nvSpPr>
                    <p:spPr>
                      <a:xfrm>
                        <a:off x="6438900" y="3060700"/>
                        <a:ext cx="292100" cy="317500"/>
                      </a:xfrm>
                      <a:prstGeom prst="rect">
                        <a:avLst/>
                      </a:prstGeom>
                      <a:noFill/>
                      <a:effectLst/>
                    </p:spPr>
                    <p:style>
                      <a:lnRef idx="1">
                        <a:schemeClr val="accent1"/>
                      </a:lnRef>
                      <a:fillRef idx="3">
                        <a:schemeClr val="accent1"/>
                      </a:fillRef>
                      <a:effectRef idx="2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lIns="91440" tIns="91440" rIns="91440" bIns="91440" rtlCol="0" anchor="t" anchorCtr="0"/>
                      <a:lstStyle/>
                      <a:p>
                        <a:pPr algn="ctr">
                          <a:buNone/>
                        </a:pPr>
                        <a:endParaRPr lang="en-US" sz="1500" dirty="0" smtClean="0">
                          <a:solidFill>
                            <a:schemeClr val="tx1"/>
                          </a:solidFill>
                          <a:latin typeface="Courier New" pitchFamily="49" charset="0"/>
                          <a:cs typeface="Courier New" pitchFamily="49" charset="0"/>
                        </a:endParaRPr>
                      </a:p>
                    </p:txBody>
                  </p:sp>
                  <p:sp>
                    <p:nvSpPr>
                      <p:cNvPr id="93" name="Rectangle 92"/>
                      <p:cNvSpPr/>
                      <p:nvPr/>
                    </p:nvSpPr>
                    <p:spPr>
                      <a:xfrm>
                        <a:off x="6146800" y="3378200"/>
                        <a:ext cx="292100" cy="317500"/>
                      </a:xfrm>
                      <a:prstGeom prst="rect">
                        <a:avLst/>
                      </a:prstGeom>
                      <a:noFill/>
                      <a:effectLst/>
                    </p:spPr>
                    <p:style>
                      <a:lnRef idx="1">
                        <a:schemeClr val="accent1"/>
                      </a:lnRef>
                      <a:fillRef idx="3">
                        <a:schemeClr val="accent1"/>
                      </a:fillRef>
                      <a:effectRef idx="2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lIns="91440" tIns="91440" rIns="91440" bIns="91440" rtlCol="0" anchor="t" anchorCtr="0"/>
                      <a:lstStyle/>
                      <a:p>
                        <a:pPr algn="ctr">
                          <a:buNone/>
                        </a:pPr>
                        <a:endParaRPr lang="en-US" sz="1500" dirty="0" smtClean="0">
                          <a:solidFill>
                            <a:schemeClr val="tx1"/>
                          </a:solidFill>
                          <a:latin typeface="Courier New" pitchFamily="49" charset="0"/>
                          <a:cs typeface="Courier New" pitchFamily="49" charset="0"/>
                        </a:endParaRPr>
                      </a:p>
                    </p:txBody>
                  </p:sp>
                  <p:grpSp>
                    <p:nvGrpSpPr>
                      <p:cNvPr id="29" name="Group 149"/>
                      <p:cNvGrpSpPr/>
                      <p:nvPr/>
                    </p:nvGrpSpPr>
                    <p:grpSpPr>
                      <a:xfrm>
                        <a:off x="5562600" y="2743200"/>
                        <a:ext cx="2336800" cy="2540000"/>
                        <a:chOff x="5562600" y="2743200"/>
                        <a:chExt cx="2336800" cy="2540000"/>
                      </a:xfrm>
                    </p:grpSpPr>
                    <p:grpSp>
                      <p:nvGrpSpPr>
                        <p:cNvPr id="30" name="Group 148"/>
                        <p:cNvGrpSpPr/>
                        <p:nvPr/>
                      </p:nvGrpSpPr>
                      <p:grpSpPr>
                        <a:xfrm>
                          <a:off x="6731000" y="3378200"/>
                          <a:ext cx="1168400" cy="1270000"/>
                          <a:chOff x="6731000" y="3378200"/>
                          <a:chExt cx="1168400" cy="1270000"/>
                        </a:xfrm>
                      </p:grpSpPr>
                      <p:sp>
                        <p:nvSpPr>
                          <p:cNvPr id="95" name="Rectangle 94"/>
                          <p:cNvSpPr/>
                          <p:nvPr/>
                        </p:nvSpPr>
                        <p:spPr>
                          <a:xfrm>
                            <a:off x="6731000" y="337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21" name="Rectangle 120"/>
                          <p:cNvSpPr/>
                          <p:nvPr/>
                        </p:nvSpPr>
                        <p:spPr>
                          <a:xfrm>
                            <a:off x="7315200" y="433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22" name="Rectangle 121"/>
                          <p:cNvSpPr/>
                          <p:nvPr/>
                        </p:nvSpPr>
                        <p:spPr>
                          <a:xfrm>
                            <a:off x="7607300" y="433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</p:grpSp>
                    <p:grpSp>
                      <p:nvGrpSpPr>
                        <p:cNvPr id="31" name="Group 146"/>
                        <p:cNvGrpSpPr/>
                        <p:nvPr/>
                      </p:nvGrpSpPr>
                      <p:grpSpPr>
                        <a:xfrm>
                          <a:off x="5562600" y="2743200"/>
                          <a:ext cx="2336800" cy="2540000"/>
                          <a:chOff x="5562600" y="2743200"/>
                          <a:chExt cx="2336800" cy="2540000"/>
                        </a:xfrm>
                      </p:grpSpPr>
                      <p:sp>
                        <p:nvSpPr>
                          <p:cNvPr id="75" name="Rectangle 74"/>
                          <p:cNvSpPr/>
                          <p:nvPr/>
                        </p:nvSpPr>
                        <p:spPr>
                          <a:xfrm>
                            <a:off x="5562600" y="274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76" name="Rectangle 75"/>
                          <p:cNvSpPr/>
                          <p:nvPr/>
                        </p:nvSpPr>
                        <p:spPr>
                          <a:xfrm>
                            <a:off x="5854700" y="2743200"/>
                            <a:ext cx="292100" cy="317500"/>
                          </a:xfrm>
                          <a:prstGeom prst="rect">
                            <a:avLst/>
                          </a:prstGeom>
                          <a:solidFill>
                            <a:schemeClr val="tx2">
                              <a:lumMod val="40000"/>
                              <a:lumOff val="60000"/>
                            </a:schemeClr>
                          </a:solidFill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77" name="Rectangle 76"/>
                          <p:cNvSpPr/>
                          <p:nvPr/>
                        </p:nvSpPr>
                        <p:spPr>
                          <a:xfrm>
                            <a:off x="6146800" y="274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78" name="Rectangle 77"/>
                          <p:cNvSpPr/>
                          <p:nvPr/>
                        </p:nvSpPr>
                        <p:spPr>
                          <a:xfrm>
                            <a:off x="6438900" y="274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79" name="Rectangle 78"/>
                          <p:cNvSpPr/>
                          <p:nvPr/>
                        </p:nvSpPr>
                        <p:spPr>
                          <a:xfrm>
                            <a:off x="6731000" y="274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80" name="Rectangle 79"/>
                          <p:cNvSpPr/>
                          <p:nvPr/>
                        </p:nvSpPr>
                        <p:spPr>
                          <a:xfrm>
                            <a:off x="7023100" y="274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81" name="Rectangle 80"/>
                          <p:cNvSpPr/>
                          <p:nvPr/>
                        </p:nvSpPr>
                        <p:spPr>
                          <a:xfrm>
                            <a:off x="7315200" y="274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82" name="Rectangle 81"/>
                          <p:cNvSpPr/>
                          <p:nvPr/>
                        </p:nvSpPr>
                        <p:spPr>
                          <a:xfrm>
                            <a:off x="7607300" y="274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83" name="Rectangle 82"/>
                          <p:cNvSpPr/>
                          <p:nvPr/>
                        </p:nvSpPr>
                        <p:spPr>
                          <a:xfrm>
                            <a:off x="5562600" y="306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84" name="Rectangle 83"/>
                          <p:cNvSpPr/>
                          <p:nvPr/>
                        </p:nvSpPr>
                        <p:spPr>
                          <a:xfrm>
                            <a:off x="5854700" y="306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85" name="Rectangle 84"/>
                          <p:cNvSpPr/>
                          <p:nvPr/>
                        </p:nvSpPr>
                        <p:spPr>
                          <a:xfrm>
                            <a:off x="6146800" y="306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87" name="Rectangle 86"/>
                          <p:cNvSpPr/>
                          <p:nvPr/>
                        </p:nvSpPr>
                        <p:spPr>
                          <a:xfrm>
                            <a:off x="6731000" y="3060700"/>
                            <a:ext cx="292100" cy="317500"/>
                          </a:xfrm>
                          <a:prstGeom prst="rect">
                            <a:avLst/>
                          </a:prstGeom>
                          <a:solidFill>
                            <a:schemeClr val="accent1">
                              <a:lumMod val="60000"/>
                              <a:lumOff val="40000"/>
                            </a:schemeClr>
                          </a:solidFill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88" name="Rectangle 87"/>
                          <p:cNvSpPr/>
                          <p:nvPr/>
                        </p:nvSpPr>
                        <p:spPr>
                          <a:xfrm>
                            <a:off x="7023100" y="306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89" name="Rectangle 88"/>
                          <p:cNvSpPr/>
                          <p:nvPr/>
                        </p:nvSpPr>
                        <p:spPr>
                          <a:xfrm>
                            <a:off x="7315200" y="306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90" name="Rectangle 89"/>
                          <p:cNvSpPr/>
                          <p:nvPr/>
                        </p:nvSpPr>
                        <p:spPr>
                          <a:xfrm>
                            <a:off x="7607300" y="306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91" name="Rectangle 90"/>
                          <p:cNvSpPr/>
                          <p:nvPr/>
                        </p:nvSpPr>
                        <p:spPr>
                          <a:xfrm>
                            <a:off x="5562600" y="337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92" name="Rectangle 91"/>
                          <p:cNvSpPr/>
                          <p:nvPr/>
                        </p:nvSpPr>
                        <p:spPr>
                          <a:xfrm>
                            <a:off x="5854700" y="337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94" name="Rectangle 93"/>
                          <p:cNvSpPr/>
                          <p:nvPr/>
                        </p:nvSpPr>
                        <p:spPr>
                          <a:xfrm>
                            <a:off x="6438900" y="337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96" name="Rectangle 95"/>
                          <p:cNvSpPr/>
                          <p:nvPr/>
                        </p:nvSpPr>
                        <p:spPr>
                          <a:xfrm>
                            <a:off x="7023100" y="337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97" name="Rectangle 96"/>
                          <p:cNvSpPr/>
                          <p:nvPr/>
                        </p:nvSpPr>
                        <p:spPr>
                          <a:xfrm>
                            <a:off x="7315200" y="337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98" name="Rectangle 97"/>
                          <p:cNvSpPr/>
                          <p:nvPr/>
                        </p:nvSpPr>
                        <p:spPr>
                          <a:xfrm>
                            <a:off x="7607300" y="337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99" name="Rectangle 98"/>
                          <p:cNvSpPr/>
                          <p:nvPr/>
                        </p:nvSpPr>
                        <p:spPr>
                          <a:xfrm>
                            <a:off x="5562600" y="369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01" name="Rectangle 100"/>
                          <p:cNvSpPr/>
                          <p:nvPr/>
                        </p:nvSpPr>
                        <p:spPr>
                          <a:xfrm>
                            <a:off x="6146800" y="369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03" name="Rectangle 102"/>
                          <p:cNvSpPr/>
                          <p:nvPr/>
                        </p:nvSpPr>
                        <p:spPr>
                          <a:xfrm>
                            <a:off x="6731000" y="369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05" name="Rectangle 104"/>
                          <p:cNvSpPr/>
                          <p:nvPr/>
                        </p:nvSpPr>
                        <p:spPr>
                          <a:xfrm>
                            <a:off x="7315200" y="369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06" name="Rectangle 105"/>
                          <p:cNvSpPr/>
                          <p:nvPr/>
                        </p:nvSpPr>
                        <p:spPr>
                          <a:xfrm>
                            <a:off x="7607300" y="369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07" name="Rectangle 106"/>
                          <p:cNvSpPr/>
                          <p:nvPr/>
                        </p:nvSpPr>
                        <p:spPr>
                          <a:xfrm>
                            <a:off x="5562600" y="401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08" name="Rectangle 107"/>
                          <p:cNvSpPr/>
                          <p:nvPr/>
                        </p:nvSpPr>
                        <p:spPr>
                          <a:xfrm>
                            <a:off x="5854700" y="4013200"/>
                            <a:ext cx="292100" cy="317500"/>
                          </a:xfrm>
                          <a:prstGeom prst="rect">
                            <a:avLst/>
                          </a:prstGeom>
                          <a:solidFill>
                            <a:srgbClr val="002060"/>
                          </a:solidFill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10" name="Rectangle 109"/>
                          <p:cNvSpPr/>
                          <p:nvPr/>
                        </p:nvSpPr>
                        <p:spPr>
                          <a:xfrm>
                            <a:off x="6438900" y="401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12" name="Rectangle 111"/>
                          <p:cNvSpPr/>
                          <p:nvPr/>
                        </p:nvSpPr>
                        <p:spPr>
                          <a:xfrm>
                            <a:off x="7023100" y="401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14" name="Rectangle 113"/>
                          <p:cNvSpPr/>
                          <p:nvPr/>
                        </p:nvSpPr>
                        <p:spPr>
                          <a:xfrm>
                            <a:off x="7607300" y="401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15" name="Rectangle 114"/>
                          <p:cNvSpPr/>
                          <p:nvPr/>
                        </p:nvSpPr>
                        <p:spPr>
                          <a:xfrm>
                            <a:off x="5562600" y="433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16" name="Rectangle 115"/>
                          <p:cNvSpPr/>
                          <p:nvPr/>
                        </p:nvSpPr>
                        <p:spPr>
                          <a:xfrm>
                            <a:off x="5854700" y="433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17" name="Rectangle 116"/>
                          <p:cNvSpPr/>
                          <p:nvPr/>
                        </p:nvSpPr>
                        <p:spPr>
                          <a:xfrm>
                            <a:off x="6146800" y="4330700"/>
                            <a:ext cx="292100" cy="317500"/>
                          </a:xfrm>
                          <a:prstGeom prst="rect">
                            <a:avLst/>
                          </a:prstGeom>
                          <a:solidFill>
                            <a:schemeClr val="tx2">
                              <a:lumMod val="40000"/>
                              <a:lumOff val="60000"/>
                            </a:schemeClr>
                          </a:solidFill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19" name="Rectangle 118"/>
                          <p:cNvSpPr/>
                          <p:nvPr/>
                        </p:nvSpPr>
                        <p:spPr>
                          <a:xfrm>
                            <a:off x="6731000" y="433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23" name="Rectangle 122"/>
                          <p:cNvSpPr/>
                          <p:nvPr/>
                        </p:nvSpPr>
                        <p:spPr>
                          <a:xfrm>
                            <a:off x="5562600" y="4648200"/>
                            <a:ext cx="292100" cy="317500"/>
                          </a:xfrm>
                          <a:prstGeom prst="rect">
                            <a:avLst/>
                          </a:prstGeom>
                          <a:solidFill>
                            <a:schemeClr val="tx2">
                              <a:lumMod val="40000"/>
                              <a:lumOff val="60000"/>
                            </a:schemeClr>
                          </a:solidFill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26" name="Rectangle 125"/>
                          <p:cNvSpPr/>
                          <p:nvPr/>
                        </p:nvSpPr>
                        <p:spPr>
                          <a:xfrm>
                            <a:off x="6438900" y="464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28" name="Rectangle 127"/>
                          <p:cNvSpPr/>
                          <p:nvPr/>
                        </p:nvSpPr>
                        <p:spPr>
                          <a:xfrm>
                            <a:off x="7023100" y="464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29" name="Rectangle 128"/>
                          <p:cNvSpPr/>
                          <p:nvPr/>
                        </p:nvSpPr>
                        <p:spPr>
                          <a:xfrm>
                            <a:off x="7315200" y="464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30" name="Rectangle 129"/>
                          <p:cNvSpPr/>
                          <p:nvPr/>
                        </p:nvSpPr>
                        <p:spPr>
                          <a:xfrm>
                            <a:off x="7607300" y="464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31" name="Rectangle 130"/>
                          <p:cNvSpPr/>
                          <p:nvPr/>
                        </p:nvSpPr>
                        <p:spPr>
                          <a:xfrm>
                            <a:off x="5562600" y="496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32" name="Rectangle 131"/>
                          <p:cNvSpPr/>
                          <p:nvPr/>
                        </p:nvSpPr>
                        <p:spPr>
                          <a:xfrm>
                            <a:off x="5854700" y="496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33" name="Rectangle 132"/>
                          <p:cNvSpPr/>
                          <p:nvPr/>
                        </p:nvSpPr>
                        <p:spPr>
                          <a:xfrm>
                            <a:off x="6146800" y="496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34" name="Rectangle 133"/>
                          <p:cNvSpPr/>
                          <p:nvPr/>
                        </p:nvSpPr>
                        <p:spPr>
                          <a:xfrm>
                            <a:off x="6438900" y="496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35" name="Rectangle 134"/>
                          <p:cNvSpPr/>
                          <p:nvPr/>
                        </p:nvSpPr>
                        <p:spPr>
                          <a:xfrm>
                            <a:off x="6731000" y="496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36" name="Rectangle 135"/>
                          <p:cNvSpPr/>
                          <p:nvPr/>
                        </p:nvSpPr>
                        <p:spPr>
                          <a:xfrm>
                            <a:off x="7023100" y="4965700"/>
                            <a:ext cx="292100" cy="317500"/>
                          </a:xfrm>
                          <a:prstGeom prst="rect">
                            <a:avLst/>
                          </a:prstGeom>
                          <a:solidFill>
                            <a:schemeClr val="tx2">
                              <a:lumMod val="40000"/>
                              <a:lumOff val="60000"/>
                            </a:schemeClr>
                          </a:solidFill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37" name="Rectangle 136"/>
                          <p:cNvSpPr/>
                          <p:nvPr/>
                        </p:nvSpPr>
                        <p:spPr>
                          <a:xfrm>
                            <a:off x="7315200" y="496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38" name="Rectangle 137"/>
                          <p:cNvSpPr/>
                          <p:nvPr/>
                        </p:nvSpPr>
                        <p:spPr>
                          <a:xfrm>
                            <a:off x="7607300" y="496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</p:grpSp>
                  </p:grpSp>
                </p:grpSp>
              </p:grpSp>
            </p:grpSp>
          </p:grpSp>
        </p:grpSp>
        <p:sp>
          <p:nvSpPr>
            <p:cNvPr id="141" name="Rectangle 140"/>
            <p:cNvSpPr/>
            <p:nvPr/>
          </p:nvSpPr>
          <p:spPr>
            <a:xfrm>
              <a:off x="6146800" y="4064000"/>
              <a:ext cx="292100" cy="317500"/>
            </a:xfrm>
            <a:prstGeom prst="rect">
              <a:avLst/>
            </a:prstGeom>
            <a:solidFill>
              <a:schemeClr val="bg1"/>
            </a:solidFill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t" anchorCtr="0"/>
            <a:lstStyle/>
            <a:p>
              <a:pPr algn="ctr"/>
              <a:endPara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endParaRPr>
            </a:p>
          </p:txBody>
        </p:sp>
      </p:grpSp>
      <p:grpSp>
        <p:nvGrpSpPr>
          <p:cNvPr id="32" name="Group 40"/>
          <p:cNvGrpSpPr/>
          <p:nvPr/>
        </p:nvGrpSpPr>
        <p:grpSpPr>
          <a:xfrm>
            <a:off x="3220356" y="3448050"/>
            <a:ext cx="685800" cy="342900"/>
            <a:chOff x="2743200" y="3015343"/>
            <a:chExt cx="685800" cy="342900"/>
          </a:xfrm>
        </p:grpSpPr>
        <p:sp>
          <p:nvSpPr>
            <p:cNvPr id="147" name="Rectangle 146"/>
            <p:cNvSpPr/>
            <p:nvPr/>
          </p:nvSpPr>
          <p:spPr>
            <a:xfrm>
              <a:off x="3048000" y="3015343"/>
              <a:ext cx="381000" cy="342900"/>
            </a:xfrm>
            <a:prstGeom prst="rect">
              <a:avLst/>
            </a:prstGeom>
            <a:solidFill>
              <a:srgbClr val="92D05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ctr" anchorCtr="0"/>
            <a:lstStyle/>
            <a:p>
              <a:pPr algn="ctr">
                <a:buNone/>
              </a:pPr>
              <a:endParaRPr lang="en-US" sz="1500" b="1" dirty="0" smtClean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endParaRPr>
            </a:p>
          </p:txBody>
        </p:sp>
        <p:cxnSp>
          <p:nvCxnSpPr>
            <p:cNvPr id="149" name="Straight Arrow Connector 148"/>
            <p:cNvCxnSpPr/>
            <p:nvPr/>
          </p:nvCxnSpPr>
          <p:spPr>
            <a:xfrm>
              <a:off x="2743200" y="3117850"/>
              <a:ext cx="311150" cy="1588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0" name="Straight Arrow Connector 149"/>
            <p:cNvCxnSpPr/>
            <p:nvPr/>
          </p:nvCxnSpPr>
          <p:spPr>
            <a:xfrm rot="10800000">
              <a:off x="2743200" y="3257551"/>
              <a:ext cx="304800" cy="681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45" name="Straight Arrow Connector 144"/>
          <p:cNvCxnSpPr>
            <a:stCxn id="147" idx="0"/>
            <a:endCxn id="87" idx="1"/>
          </p:cNvCxnSpPr>
          <p:nvPr/>
        </p:nvCxnSpPr>
        <p:spPr>
          <a:xfrm rot="5400000" flipH="1" flipV="1">
            <a:off x="5111750" y="1828800"/>
            <a:ext cx="223157" cy="3015344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33" name="Group 40"/>
          <p:cNvGrpSpPr/>
          <p:nvPr/>
        </p:nvGrpSpPr>
        <p:grpSpPr>
          <a:xfrm>
            <a:off x="3906156" y="3448051"/>
            <a:ext cx="685800" cy="342900"/>
            <a:chOff x="2743200" y="3015343"/>
            <a:chExt cx="685800" cy="342900"/>
          </a:xfrm>
        </p:grpSpPr>
        <p:sp>
          <p:nvSpPr>
            <p:cNvPr id="144" name="Rectangle 143"/>
            <p:cNvSpPr/>
            <p:nvPr/>
          </p:nvSpPr>
          <p:spPr>
            <a:xfrm>
              <a:off x="3048000" y="3015343"/>
              <a:ext cx="381000" cy="342900"/>
            </a:xfrm>
            <a:prstGeom prst="rect">
              <a:avLst/>
            </a:prstGeom>
            <a:solidFill>
              <a:srgbClr val="00206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ctr" anchorCtr="0"/>
            <a:lstStyle/>
            <a:p>
              <a:pPr algn="ctr">
                <a:buNone/>
              </a:pPr>
              <a:r>
                <a:rPr lang="en-US" sz="1500" b="1" dirty="0" smtClean="0">
                  <a:solidFill>
                    <a:schemeClr val="bg1"/>
                  </a:solidFill>
                  <a:latin typeface="Courier New" pitchFamily="49" charset="0"/>
                  <a:cs typeface="Courier New" pitchFamily="49" charset="0"/>
                </a:rPr>
                <a:t>X</a:t>
              </a:r>
            </a:p>
          </p:txBody>
        </p:sp>
        <p:cxnSp>
          <p:nvCxnSpPr>
            <p:cNvPr id="151" name="Straight Arrow Connector 150"/>
            <p:cNvCxnSpPr/>
            <p:nvPr/>
          </p:nvCxnSpPr>
          <p:spPr>
            <a:xfrm>
              <a:off x="2743200" y="3117850"/>
              <a:ext cx="311150" cy="1588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2" name="Straight Arrow Connector 151"/>
            <p:cNvCxnSpPr/>
            <p:nvPr/>
          </p:nvCxnSpPr>
          <p:spPr>
            <a:xfrm rot="10800000">
              <a:off x="2743200" y="3257551"/>
              <a:ext cx="304800" cy="681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3" name="Shape 152"/>
          <p:cNvCxnSpPr>
            <a:stCxn id="87" idx="2"/>
            <a:endCxn id="108" idx="3"/>
          </p:cNvCxnSpPr>
          <p:nvPr/>
        </p:nvCxnSpPr>
        <p:spPr>
          <a:xfrm rot="5400000">
            <a:off x="6115050" y="3415393"/>
            <a:ext cx="793750" cy="730250"/>
          </a:xfrm>
          <a:prstGeom prst="curvedConnector2">
            <a:avLst/>
          </a:prstGeom>
          <a:ln w="19050">
            <a:solidFill>
              <a:srgbClr val="FF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4" name="Straight Arrow Connector 153"/>
          <p:cNvCxnSpPr>
            <a:stCxn id="144" idx="3"/>
            <a:endCxn id="108" idx="1"/>
          </p:cNvCxnSpPr>
          <p:nvPr/>
        </p:nvCxnSpPr>
        <p:spPr>
          <a:xfrm>
            <a:off x="4591956" y="3619501"/>
            <a:ext cx="1262744" cy="557892"/>
          </a:xfrm>
          <a:prstGeom prst="straightConnector1">
            <a:avLst/>
          </a:prstGeom>
          <a:ln w="19050">
            <a:solidFill>
              <a:srgbClr val="FF0000"/>
            </a:solidFill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xmlns="" val="11608306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Block Cloning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990600"/>
            <a:ext cx="8239125" cy="5181600"/>
          </a:xfrm>
        </p:spPr>
        <p:txBody>
          <a:bodyPr>
            <a:normAutofit/>
          </a:bodyPr>
          <a:lstStyle/>
          <a:p>
            <a:r>
              <a:rPr lang="en-US" sz="2000" dirty="0" smtClean="0"/>
              <a:t>Rollback the cloned block with UNDO information</a:t>
            </a:r>
          </a:p>
          <a:p>
            <a:pPr lvl="1"/>
            <a:r>
              <a:rPr lang="en-US" sz="1800" dirty="0" smtClean="0"/>
              <a:t>Requires latches &amp; shared pins on undo blocks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354ABE3-2555-AC48-921D-BBEF8BC4B0C9}" type="slidenum">
              <a:rPr lang="en-US" smtClean="0"/>
              <a:pPr/>
              <a:t>67</a:t>
            </a:fld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559707" y="1839686"/>
            <a:ext cx="990600" cy="636814"/>
          </a:xfrm>
          <a:prstGeom prst="rect">
            <a:avLst/>
          </a:prstGeom>
          <a:solidFill>
            <a:schemeClr val="bg1"/>
          </a:solidFill>
          <a:ln w="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40" tIns="91440" rIns="91440" bIns="91440" rtlCol="0" anchor="t" anchorCtr="0"/>
          <a:lstStyle/>
          <a:p>
            <a:pPr algn="ctr">
              <a:buNone/>
            </a:pPr>
            <a:r>
              <a:rPr lang="en-US" sz="1500" b="1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Latches</a:t>
            </a:r>
          </a:p>
        </p:txBody>
      </p:sp>
      <p:sp>
        <p:nvSpPr>
          <p:cNvPr id="8" name="Rectangle 7"/>
          <p:cNvSpPr/>
          <p:nvPr/>
        </p:nvSpPr>
        <p:spPr>
          <a:xfrm>
            <a:off x="1659164" y="1839686"/>
            <a:ext cx="990600" cy="636814"/>
          </a:xfrm>
          <a:prstGeom prst="rect">
            <a:avLst/>
          </a:prstGeom>
          <a:solidFill>
            <a:schemeClr val="bg1"/>
          </a:solidFill>
          <a:ln w="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40" tIns="91440" rIns="91440" bIns="91440" rtlCol="0" anchor="t" anchorCtr="0"/>
          <a:lstStyle/>
          <a:p>
            <a:pPr algn="ctr">
              <a:buNone/>
            </a:pPr>
            <a:r>
              <a:rPr lang="en-US" sz="1500" b="1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Hash Buckets</a:t>
            </a:r>
          </a:p>
        </p:txBody>
      </p:sp>
      <p:grpSp>
        <p:nvGrpSpPr>
          <p:cNvPr id="12" name="Group 155"/>
          <p:cNvGrpSpPr/>
          <p:nvPr/>
        </p:nvGrpSpPr>
        <p:grpSpPr>
          <a:xfrm>
            <a:off x="635907" y="2667000"/>
            <a:ext cx="2013857" cy="3048000"/>
            <a:chOff x="838200" y="2667000"/>
            <a:chExt cx="2013857" cy="3048000"/>
          </a:xfrm>
        </p:grpSpPr>
        <p:sp>
          <p:nvSpPr>
            <p:cNvPr id="5" name="Oval 4"/>
            <p:cNvSpPr/>
            <p:nvPr/>
          </p:nvSpPr>
          <p:spPr>
            <a:xfrm>
              <a:off x="838200" y="3886200"/>
              <a:ext cx="838200" cy="609600"/>
            </a:xfrm>
            <a:prstGeom prst="ellipse">
              <a:avLst/>
            </a:prstGeom>
            <a:solidFill>
              <a:srgbClr val="FFFF99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t" anchorCtr="0"/>
            <a:lstStyle/>
            <a:p>
              <a:pPr algn="ctr">
                <a:buNone/>
              </a:pPr>
              <a:r>
                <a:rPr lang="en-US" sz="1500" dirty="0" smtClean="0">
                  <a:solidFill>
                    <a:schemeClr val="tx1"/>
                  </a:solidFill>
                  <a:latin typeface="Courier New" pitchFamily="49" charset="0"/>
                  <a:cs typeface="Courier New" pitchFamily="49" charset="0"/>
                </a:rPr>
                <a:t>L 1</a:t>
              </a:r>
            </a:p>
          </p:txBody>
        </p:sp>
        <p:sp>
          <p:nvSpPr>
            <p:cNvPr id="6" name="Rectangle 5"/>
            <p:cNvSpPr/>
            <p:nvPr/>
          </p:nvSpPr>
          <p:spPr>
            <a:xfrm>
              <a:off x="1981200" y="2667000"/>
              <a:ext cx="762000" cy="533400"/>
            </a:xfrm>
            <a:prstGeom prst="rect">
              <a:avLst/>
            </a:prstGeom>
            <a:solidFill>
              <a:srgbClr val="FFFF99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ctr" anchorCtr="0"/>
            <a:lstStyle/>
            <a:p>
              <a:pPr algn="ctr">
                <a:buNone/>
              </a:pPr>
              <a:r>
                <a:rPr lang="en-US" sz="1500" dirty="0" smtClean="0">
                  <a:solidFill>
                    <a:schemeClr val="tx1"/>
                  </a:solidFill>
                  <a:latin typeface="Courier New" pitchFamily="49" charset="0"/>
                  <a:cs typeface="Courier New" pitchFamily="49" charset="0"/>
                </a:rPr>
                <a:t>HB 1</a:t>
              </a:r>
            </a:p>
          </p:txBody>
        </p:sp>
        <p:sp>
          <p:nvSpPr>
            <p:cNvPr id="9" name="Rectangle 8"/>
            <p:cNvSpPr/>
            <p:nvPr/>
          </p:nvSpPr>
          <p:spPr>
            <a:xfrm>
              <a:off x="1981200" y="3352800"/>
              <a:ext cx="762000" cy="533400"/>
            </a:xfrm>
            <a:prstGeom prst="rect">
              <a:avLst/>
            </a:prstGeom>
            <a:solidFill>
              <a:srgbClr val="FFFF99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ctr" anchorCtr="0"/>
            <a:lstStyle/>
            <a:p>
              <a:pPr algn="ctr">
                <a:buNone/>
              </a:pPr>
              <a:r>
                <a:rPr lang="en-US" sz="1500" dirty="0" smtClean="0">
                  <a:solidFill>
                    <a:schemeClr val="tx1"/>
                  </a:solidFill>
                  <a:latin typeface="Courier New" pitchFamily="49" charset="0"/>
                  <a:cs typeface="Courier New" pitchFamily="49" charset="0"/>
                </a:rPr>
                <a:t>HB 2</a:t>
              </a:r>
            </a:p>
          </p:txBody>
        </p:sp>
        <p:sp>
          <p:nvSpPr>
            <p:cNvPr id="10" name="Rectangle 9"/>
            <p:cNvSpPr/>
            <p:nvPr/>
          </p:nvSpPr>
          <p:spPr>
            <a:xfrm>
              <a:off x="1981200" y="4495800"/>
              <a:ext cx="762000" cy="533400"/>
            </a:xfrm>
            <a:prstGeom prst="rect">
              <a:avLst/>
            </a:prstGeom>
            <a:solidFill>
              <a:srgbClr val="FFFF99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ctr" anchorCtr="0"/>
            <a:lstStyle/>
            <a:p>
              <a:pPr algn="ctr">
                <a:buNone/>
              </a:pPr>
              <a:r>
                <a:rPr lang="en-US" sz="1500" dirty="0" smtClean="0">
                  <a:solidFill>
                    <a:schemeClr val="tx1"/>
                  </a:solidFill>
                  <a:latin typeface="Courier New" pitchFamily="49" charset="0"/>
                  <a:cs typeface="Courier New" pitchFamily="49" charset="0"/>
                </a:rPr>
                <a:t>HB 31</a:t>
              </a:r>
            </a:p>
          </p:txBody>
        </p:sp>
        <p:sp>
          <p:nvSpPr>
            <p:cNvPr id="11" name="Rectangle 10"/>
            <p:cNvSpPr/>
            <p:nvPr/>
          </p:nvSpPr>
          <p:spPr>
            <a:xfrm>
              <a:off x="1981200" y="5181600"/>
              <a:ext cx="762000" cy="533400"/>
            </a:xfrm>
            <a:prstGeom prst="rect">
              <a:avLst/>
            </a:prstGeom>
            <a:solidFill>
              <a:srgbClr val="FFFF99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ctr" anchorCtr="0"/>
            <a:lstStyle/>
            <a:p>
              <a:pPr algn="ctr">
                <a:buNone/>
              </a:pPr>
              <a:r>
                <a:rPr lang="en-US" sz="1500" dirty="0" smtClean="0">
                  <a:solidFill>
                    <a:schemeClr val="tx1"/>
                  </a:solidFill>
                  <a:latin typeface="Courier New" pitchFamily="49" charset="0"/>
                  <a:cs typeface="Courier New" pitchFamily="49" charset="0"/>
                </a:rPr>
                <a:t>HB 32</a:t>
              </a:r>
            </a:p>
          </p:txBody>
        </p:sp>
        <p:sp>
          <p:nvSpPr>
            <p:cNvPr id="14" name="Rectangle 13"/>
            <p:cNvSpPr/>
            <p:nvPr/>
          </p:nvSpPr>
          <p:spPr>
            <a:xfrm>
              <a:off x="1861457" y="3989614"/>
              <a:ext cx="990600" cy="391886"/>
            </a:xfrm>
            <a:prstGeom prst="rect">
              <a:avLst/>
            </a:prstGeom>
            <a:solidFill>
              <a:schemeClr val="bg1"/>
            </a:solidFill>
            <a:ln w="0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t" anchorCtr="0"/>
            <a:lstStyle/>
            <a:p>
              <a:pPr algn="ctr">
                <a:buNone/>
              </a:pPr>
              <a:r>
                <a:rPr lang="en-US" sz="1500" b="1" dirty="0" smtClean="0">
                  <a:solidFill>
                    <a:schemeClr val="tx1"/>
                  </a:solidFill>
                  <a:latin typeface="Courier New" pitchFamily="49" charset="0"/>
                  <a:cs typeface="Courier New" pitchFamily="49" charset="0"/>
                </a:rPr>
                <a:t>. . .</a:t>
              </a:r>
            </a:p>
          </p:txBody>
        </p:sp>
        <p:cxnSp>
          <p:nvCxnSpPr>
            <p:cNvPr id="22" name="Straight Connector 21"/>
            <p:cNvCxnSpPr>
              <a:stCxn id="5" idx="6"/>
              <a:endCxn id="6" idx="1"/>
            </p:cNvCxnSpPr>
            <p:nvPr/>
          </p:nvCxnSpPr>
          <p:spPr>
            <a:xfrm flipV="1">
              <a:off x="1676400" y="2933700"/>
              <a:ext cx="304800" cy="1257300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>
              <a:endCxn id="9" idx="1"/>
            </p:cNvCxnSpPr>
            <p:nvPr/>
          </p:nvCxnSpPr>
          <p:spPr>
            <a:xfrm rot="5400000" flipH="1" flipV="1">
              <a:off x="1543050" y="3752850"/>
              <a:ext cx="571500" cy="304800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/>
            <p:cNvCxnSpPr>
              <a:stCxn id="5" idx="6"/>
              <a:endCxn id="10" idx="1"/>
            </p:cNvCxnSpPr>
            <p:nvPr/>
          </p:nvCxnSpPr>
          <p:spPr>
            <a:xfrm>
              <a:off x="1676400" y="4191000"/>
              <a:ext cx="304800" cy="571500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/>
            <p:cNvCxnSpPr>
              <a:stCxn id="5" idx="6"/>
              <a:endCxn id="11" idx="1"/>
            </p:cNvCxnSpPr>
            <p:nvPr/>
          </p:nvCxnSpPr>
          <p:spPr>
            <a:xfrm>
              <a:off x="1676400" y="4191000"/>
              <a:ext cx="304800" cy="1257300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3" name="Group 39"/>
          <p:cNvGrpSpPr/>
          <p:nvPr/>
        </p:nvGrpSpPr>
        <p:grpSpPr>
          <a:xfrm>
            <a:off x="2540907" y="2748643"/>
            <a:ext cx="685800" cy="342900"/>
            <a:chOff x="2743200" y="3015343"/>
            <a:chExt cx="685800" cy="342900"/>
          </a:xfrm>
        </p:grpSpPr>
        <p:sp>
          <p:nvSpPr>
            <p:cNvPr id="15" name="Rectangle 14"/>
            <p:cNvSpPr/>
            <p:nvPr/>
          </p:nvSpPr>
          <p:spPr>
            <a:xfrm>
              <a:off x="3048000" y="3015343"/>
              <a:ext cx="381000" cy="342900"/>
            </a:xfrm>
            <a:prstGeom prst="rect">
              <a:avLst/>
            </a:prstGeom>
            <a:solidFill>
              <a:srgbClr val="92D05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t" anchorCtr="0"/>
            <a:lstStyle/>
            <a:p>
              <a:pPr algn="ctr">
                <a:buNone/>
              </a:pPr>
              <a:endPara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endParaRPr>
            </a:p>
          </p:txBody>
        </p:sp>
        <p:cxnSp>
          <p:nvCxnSpPr>
            <p:cNvPr id="34" name="Straight Arrow Connector 33"/>
            <p:cNvCxnSpPr/>
            <p:nvPr/>
          </p:nvCxnSpPr>
          <p:spPr>
            <a:xfrm>
              <a:off x="2743200" y="3117850"/>
              <a:ext cx="311150" cy="1588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Arrow Connector 37"/>
            <p:cNvCxnSpPr/>
            <p:nvPr/>
          </p:nvCxnSpPr>
          <p:spPr>
            <a:xfrm rot="10800000">
              <a:off x="2743200" y="3257551"/>
              <a:ext cx="304800" cy="681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6" name="Group 40"/>
          <p:cNvGrpSpPr/>
          <p:nvPr/>
        </p:nvGrpSpPr>
        <p:grpSpPr>
          <a:xfrm>
            <a:off x="2534556" y="3448050"/>
            <a:ext cx="685800" cy="342900"/>
            <a:chOff x="2743200" y="3015343"/>
            <a:chExt cx="685800" cy="342900"/>
          </a:xfrm>
        </p:grpSpPr>
        <p:sp>
          <p:nvSpPr>
            <p:cNvPr id="42" name="Rectangle 41"/>
            <p:cNvSpPr/>
            <p:nvPr/>
          </p:nvSpPr>
          <p:spPr>
            <a:xfrm>
              <a:off x="3048000" y="3015343"/>
              <a:ext cx="381000" cy="342900"/>
            </a:xfrm>
            <a:prstGeom prst="rect">
              <a:avLst/>
            </a:prstGeom>
            <a:solidFill>
              <a:schemeClr val="accent3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t" anchorCtr="0"/>
            <a:lstStyle/>
            <a:p>
              <a:pPr algn="ctr">
                <a:buNone/>
              </a:pPr>
              <a:endPara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endParaRPr>
            </a:p>
          </p:txBody>
        </p:sp>
        <p:cxnSp>
          <p:nvCxnSpPr>
            <p:cNvPr id="43" name="Straight Arrow Connector 42"/>
            <p:cNvCxnSpPr/>
            <p:nvPr/>
          </p:nvCxnSpPr>
          <p:spPr>
            <a:xfrm>
              <a:off x="2743200" y="3117850"/>
              <a:ext cx="311150" cy="1588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Arrow Connector 43"/>
            <p:cNvCxnSpPr/>
            <p:nvPr/>
          </p:nvCxnSpPr>
          <p:spPr>
            <a:xfrm rot="10800000">
              <a:off x="2743200" y="3257551"/>
              <a:ext cx="304800" cy="681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7" name="Group 44"/>
          <p:cNvGrpSpPr/>
          <p:nvPr/>
        </p:nvGrpSpPr>
        <p:grpSpPr>
          <a:xfrm>
            <a:off x="2540907" y="4591050"/>
            <a:ext cx="685800" cy="342900"/>
            <a:chOff x="2743200" y="3015343"/>
            <a:chExt cx="685800" cy="342900"/>
          </a:xfrm>
        </p:grpSpPr>
        <p:sp>
          <p:nvSpPr>
            <p:cNvPr id="46" name="Rectangle 45"/>
            <p:cNvSpPr/>
            <p:nvPr/>
          </p:nvSpPr>
          <p:spPr>
            <a:xfrm>
              <a:off x="3048000" y="3015343"/>
              <a:ext cx="381000" cy="342900"/>
            </a:xfrm>
            <a:prstGeom prst="rect">
              <a:avLst/>
            </a:prstGeom>
            <a:solidFill>
              <a:srgbClr val="92D05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t" anchorCtr="0"/>
            <a:lstStyle/>
            <a:p>
              <a:pPr algn="ctr">
                <a:buNone/>
              </a:pPr>
              <a:endPara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endParaRPr>
            </a:p>
          </p:txBody>
        </p:sp>
        <p:cxnSp>
          <p:nvCxnSpPr>
            <p:cNvPr id="47" name="Straight Arrow Connector 46"/>
            <p:cNvCxnSpPr/>
            <p:nvPr/>
          </p:nvCxnSpPr>
          <p:spPr>
            <a:xfrm>
              <a:off x="2743200" y="3117850"/>
              <a:ext cx="311150" cy="1588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Arrow Connector 47"/>
            <p:cNvCxnSpPr/>
            <p:nvPr/>
          </p:nvCxnSpPr>
          <p:spPr>
            <a:xfrm rot="10800000">
              <a:off x="2743200" y="3257551"/>
              <a:ext cx="304800" cy="681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8" name="Group 48"/>
          <p:cNvGrpSpPr/>
          <p:nvPr/>
        </p:nvGrpSpPr>
        <p:grpSpPr>
          <a:xfrm>
            <a:off x="2540907" y="5276850"/>
            <a:ext cx="685800" cy="342900"/>
            <a:chOff x="2743200" y="3015343"/>
            <a:chExt cx="685800" cy="342900"/>
          </a:xfrm>
        </p:grpSpPr>
        <p:sp>
          <p:nvSpPr>
            <p:cNvPr id="50" name="Rectangle 49"/>
            <p:cNvSpPr/>
            <p:nvPr/>
          </p:nvSpPr>
          <p:spPr>
            <a:xfrm>
              <a:off x="3048000" y="3015343"/>
              <a:ext cx="381000" cy="342900"/>
            </a:xfrm>
            <a:prstGeom prst="rect">
              <a:avLst/>
            </a:prstGeom>
            <a:solidFill>
              <a:srgbClr val="92D05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t" anchorCtr="0"/>
            <a:lstStyle/>
            <a:p>
              <a:pPr algn="ctr">
                <a:buNone/>
              </a:pPr>
              <a:endPara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endParaRPr>
            </a:p>
          </p:txBody>
        </p:sp>
        <p:cxnSp>
          <p:nvCxnSpPr>
            <p:cNvPr id="51" name="Straight Arrow Connector 50"/>
            <p:cNvCxnSpPr/>
            <p:nvPr/>
          </p:nvCxnSpPr>
          <p:spPr>
            <a:xfrm>
              <a:off x="2743200" y="3117850"/>
              <a:ext cx="311150" cy="1588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Arrow Connector 51"/>
            <p:cNvCxnSpPr/>
            <p:nvPr/>
          </p:nvCxnSpPr>
          <p:spPr>
            <a:xfrm rot="10800000">
              <a:off x="2743200" y="3257551"/>
              <a:ext cx="304800" cy="681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2" name="Rectangle 61"/>
          <p:cNvSpPr/>
          <p:nvPr/>
        </p:nvSpPr>
        <p:spPr>
          <a:xfrm>
            <a:off x="2731407" y="1839686"/>
            <a:ext cx="990600" cy="636814"/>
          </a:xfrm>
          <a:prstGeom prst="rect">
            <a:avLst/>
          </a:prstGeom>
          <a:solidFill>
            <a:schemeClr val="bg1"/>
          </a:solidFill>
          <a:ln w="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40" tIns="91440" rIns="91440" bIns="91440" rtlCol="0" anchor="t" anchorCtr="0"/>
          <a:lstStyle/>
          <a:p>
            <a:pPr algn="ctr">
              <a:buNone/>
            </a:pPr>
            <a:r>
              <a:rPr lang="en-US" sz="1500" b="1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Buffer Headers</a:t>
            </a:r>
          </a:p>
        </p:txBody>
      </p:sp>
      <p:cxnSp>
        <p:nvCxnSpPr>
          <p:cNvPr id="140" name="Straight Arrow Connector 139"/>
          <p:cNvCxnSpPr>
            <a:stCxn id="15" idx="3"/>
            <a:endCxn id="113" idx="1"/>
          </p:cNvCxnSpPr>
          <p:nvPr/>
        </p:nvCxnSpPr>
        <p:spPr>
          <a:xfrm>
            <a:off x="3226707" y="2920093"/>
            <a:ext cx="4088493" cy="1257300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2" name="Straight Arrow Connector 141"/>
          <p:cNvCxnSpPr>
            <a:stCxn id="42" idx="3"/>
            <a:endCxn id="123" idx="1"/>
          </p:cNvCxnSpPr>
          <p:nvPr/>
        </p:nvCxnSpPr>
        <p:spPr>
          <a:xfrm>
            <a:off x="3220356" y="3619500"/>
            <a:ext cx="2342244" cy="1192893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6" name="Straight Arrow Connector 145"/>
          <p:cNvCxnSpPr>
            <a:stCxn id="46" idx="3"/>
            <a:endCxn id="76" idx="1"/>
          </p:cNvCxnSpPr>
          <p:nvPr/>
        </p:nvCxnSpPr>
        <p:spPr>
          <a:xfrm flipV="1">
            <a:off x="3226707" y="2907393"/>
            <a:ext cx="2627993" cy="1855107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8" name="Straight Arrow Connector 147"/>
          <p:cNvCxnSpPr>
            <a:stCxn id="50" idx="3"/>
            <a:endCxn id="136" idx="1"/>
          </p:cNvCxnSpPr>
          <p:nvPr/>
        </p:nvCxnSpPr>
        <p:spPr>
          <a:xfrm flipV="1">
            <a:off x="3226707" y="5129893"/>
            <a:ext cx="3796393" cy="318407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9" name="Rectangle 138"/>
          <p:cNvSpPr/>
          <p:nvPr/>
        </p:nvSpPr>
        <p:spPr>
          <a:xfrm>
            <a:off x="5448300" y="1839686"/>
            <a:ext cx="2619936" cy="636814"/>
          </a:xfrm>
          <a:prstGeom prst="rect">
            <a:avLst/>
          </a:prstGeom>
          <a:solidFill>
            <a:schemeClr val="bg1"/>
          </a:solidFill>
          <a:ln w="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40" tIns="91440" rIns="91440" bIns="91440" rtlCol="0" anchor="t" anchorCtr="0"/>
          <a:lstStyle/>
          <a:p>
            <a:pPr algn="ctr">
              <a:buNone/>
            </a:pPr>
            <a:r>
              <a:rPr lang="en-US" sz="1500" b="1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Data Blocks</a:t>
            </a:r>
          </a:p>
        </p:txBody>
      </p:sp>
      <p:grpSp>
        <p:nvGrpSpPr>
          <p:cNvPr id="19" name="Group 142"/>
          <p:cNvGrpSpPr/>
          <p:nvPr/>
        </p:nvGrpSpPr>
        <p:grpSpPr>
          <a:xfrm>
            <a:off x="5562600" y="2748643"/>
            <a:ext cx="2336800" cy="2540000"/>
            <a:chOff x="5562600" y="2476500"/>
            <a:chExt cx="2336800" cy="2540000"/>
          </a:xfrm>
        </p:grpSpPr>
        <p:grpSp>
          <p:nvGrpSpPr>
            <p:cNvPr id="20" name="Group 154"/>
            <p:cNvGrpSpPr/>
            <p:nvPr/>
          </p:nvGrpSpPr>
          <p:grpSpPr>
            <a:xfrm>
              <a:off x="5562600" y="2476500"/>
              <a:ext cx="2336800" cy="2540000"/>
              <a:chOff x="5562600" y="2743200"/>
              <a:chExt cx="2336800" cy="2540000"/>
            </a:xfrm>
          </p:grpSpPr>
          <p:sp>
            <p:nvSpPr>
              <p:cNvPr id="120" name="Rectangle 119"/>
              <p:cNvSpPr/>
              <p:nvPr/>
            </p:nvSpPr>
            <p:spPr>
              <a:xfrm>
                <a:off x="7023100" y="4330700"/>
                <a:ext cx="292100" cy="317500"/>
              </a:xfrm>
              <a:prstGeom prst="rect">
                <a:avLst/>
              </a:prstGeom>
              <a:noFill/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lIns="91440" tIns="91440" rIns="91440" bIns="91440" rtlCol="0" anchor="t" anchorCtr="0"/>
              <a:lstStyle/>
              <a:p>
                <a:pPr algn="ctr">
                  <a:buNone/>
                </a:pPr>
                <a:endParaRPr lang="en-US" sz="1500" dirty="0" smtClean="0">
                  <a:solidFill>
                    <a:schemeClr val="tx1"/>
                  </a:solidFill>
                  <a:latin typeface="Courier New" pitchFamily="49" charset="0"/>
                  <a:cs typeface="Courier New" pitchFamily="49" charset="0"/>
                </a:endParaRPr>
              </a:p>
            </p:txBody>
          </p:sp>
          <p:grpSp>
            <p:nvGrpSpPr>
              <p:cNvPr id="21" name="Group 153"/>
              <p:cNvGrpSpPr/>
              <p:nvPr/>
            </p:nvGrpSpPr>
            <p:grpSpPr>
              <a:xfrm>
                <a:off x="5562600" y="2743200"/>
                <a:ext cx="2336800" cy="2540000"/>
                <a:chOff x="5562600" y="2743200"/>
                <a:chExt cx="2336800" cy="2540000"/>
              </a:xfrm>
            </p:grpSpPr>
            <p:sp>
              <p:nvSpPr>
                <p:cNvPr id="100" name="Rectangle 99"/>
                <p:cNvSpPr/>
                <p:nvPr/>
              </p:nvSpPr>
              <p:spPr>
                <a:xfrm>
                  <a:off x="5854700" y="3695700"/>
                  <a:ext cx="292100" cy="317500"/>
                </a:xfrm>
                <a:prstGeom prst="rect">
                  <a:avLst/>
                </a:prstGeom>
                <a:noFill/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lIns="91440" tIns="91440" rIns="91440" bIns="91440" rtlCol="0" anchor="t" anchorCtr="0"/>
                <a:lstStyle/>
                <a:p>
                  <a:pPr algn="ctr">
                    <a:buNone/>
                  </a:pPr>
                  <a:endParaRPr lang="en-US" sz="1500" dirty="0" smtClean="0">
                    <a:solidFill>
                      <a:schemeClr val="tx1"/>
                    </a:solidFill>
                    <a:latin typeface="Courier New" pitchFamily="49" charset="0"/>
                    <a:cs typeface="Courier New" pitchFamily="49" charset="0"/>
                  </a:endParaRPr>
                </a:p>
              </p:txBody>
            </p:sp>
            <p:sp>
              <p:nvSpPr>
                <p:cNvPr id="102" name="Rectangle 101"/>
                <p:cNvSpPr/>
                <p:nvPr/>
              </p:nvSpPr>
              <p:spPr>
                <a:xfrm>
                  <a:off x="6438900" y="3695700"/>
                  <a:ext cx="292100" cy="317500"/>
                </a:xfrm>
                <a:prstGeom prst="rect">
                  <a:avLst/>
                </a:prstGeom>
                <a:noFill/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lIns="91440" tIns="91440" rIns="91440" bIns="91440" rtlCol="0" anchor="t" anchorCtr="0"/>
                <a:lstStyle/>
                <a:p>
                  <a:pPr algn="ctr">
                    <a:buNone/>
                  </a:pPr>
                  <a:endParaRPr lang="en-US" sz="1500" dirty="0" smtClean="0">
                    <a:solidFill>
                      <a:schemeClr val="tx1"/>
                    </a:solidFill>
                    <a:latin typeface="Courier New" pitchFamily="49" charset="0"/>
                    <a:cs typeface="Courier New" pitchFamily="49" charset="0"/>
                  </a:endParaRPr>
                </a:p>
              </p:txBody>
            </p:sp>
            <p:sp>
              <p:nvSpPr>
                <p:cNvPr id="109" name="Rectangle 108"/>
                <p:cNvSpPr/>
                <p:nvPr/>
              </p:nvSpPr>
              <p:spPr>
                <a:xfrm>
                  <a:off x="6146800" y="4013200"/>
                  <a:ext cx="292100" cy="317500"/>
                </a:xfrm>
                <a:prstGeom prst="rect">
                  <a:avLst/>
                </a:prstGeom>
                <a:noFill/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lIns="91440" tIns="91440" rIns="91440" bIns="91440" rtlCol="0" anchor="t" anchorCtr="0"/>
                <a:lstStyle/>
                <a:p>
                  <a:pPr algn="ctr">
                    <a:buNone/>
                  </a:pPr>
                  <a:endParaRPr lang="en-US" sz="1500" dirty="0" smtClean="0">
                    <a:solidFill>
                      <a:schemeClr val="tx1"/>
                    </a:solidFill>
                    <a:latin typeface="Courier New" pitchFamily="49" charset="0"/>
                    <a:cs typeface="Courier New" pitchFamily="49" charset="0"/>
                  </a:endParaRPr>
                </a:p>
              </p:txBody>
            </p:sp>
            <p:grpSp>
              <p:nvGrpSpPr>
                <p:cNvPr id="23" name="Group 152"/>
                <p:cNvGrpSpPr/>
                <p:nvPr/>
              </p:nvGrpSpPr>
              <p:grpSpPr>
                <a:xfrm>
                  <a:off x="5562600" y="2743200"/>
                  <a:ext cx="2336800" cy="2540000"/>
                  <a:chOff x="5562600" y="2743200"/>
                  <a:chExt cx="2336800" cy="2540000"/>
                </a:xfrm>
              </p:grpSpPr>
              <p:sp>
                <p:nvSpPr>
                  <p:cNvPr id="118" name="Rectangle 117"/>
                  <p:cNvSpPr/>
                  <p:nvPr/>
                </p:nvSpPr>
                <p:spPr>
                  <a:xfrm>
                    <a:off x="6438900" y="4330700"/>
                    <a:ext cx="292100" cy="317500"/>
                  </a:xfrm>
                  <a:prstGeom prst="rect">
                    <a:avLst/>
                  </a:prstGeom>
                  <a:noFill/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91440" tIns="91440" rIns="91440" bIns="91440" rtlCol="0" anchor="t" anchorCtr="0"/>
                  <a:lstStyle/>
                  <a:p>
                    <a:pPr algn="ctr">
                      <a:buNone/>
                    </a:pPr>
                    <a:endParaRPr lang="en-US" sz="1500" dirty="0" smtClean="0">
                      <a:solidFill>
                        <a:schemeClr val="tx1"/>
                      </a:solidFill>
                      <a:latin typeface="Courier New" pitchFamily="49" charset="0"/>
                      <a:cs typeface="Courier New" pitchFamily="49" charset="0"/>
                    </a:endParaRPr>
                  </a:p>
                </p:txBody>
              </p:sp>
              <p:sp>
                <p:nvSpPr>
                  <p:cNvPr id="124" name="Rectangle 123"/>
                  <p:cNvSpPr/>
                  <p:nvPr/>
                </p:nvSpPr>
                <p:spPr>
                  <a:xfrm>
                    <a:off x="5854700" y="4648200"/>
                    <a:ext cx="292100" cy="317500"/>
                  </a:xfrm>
                  <a:prstGeom prst="rect">
                    <a:avLst/>
                  </a:prstGeom>
                  <a:noFill/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91440" tIns="91440" rIns="91440" bIns="91440" rtlCol="0" anchor="t" anchorCtr="0"/>
                  <a:lstStyle/>
                  <a:p>
                    <a:pPr algn="ctr">
                      <a:buNone/>
                    </a:pPr>
                    <a:endParaRPr lang="en-US" sz="1500" dirty="0" smtClean="0">
                      <a:solidFill>
                        <a:schemeClr val="tx1"/>
                      </a:solidFill>
                      <a:latin typeface="Courier New" pitchFamily="49" charset="0"/>
                      <a:cs typeface="Courier New" pitchFamily="49" charset="0"/>
                    </a:endParaRPr>
                  </a:p>
                </p:txBody>
              </p:sp>
              <p:sp>
                <p:nvSpPr>
                  <p:cNvPr id="125" name="Rectangle 124"/>
                  <p:cNvSpPr/>
                  <p:nvPr/>
                </p:nvSpPr>
                <p:spPr>
                  <a:xfrm>
                    <a:off x="6146800" y="4648200"/>
                    <a:ext cx="292100" cy="317500"/>
                  </a:xfrm>
                  <a:prstGeom prst="rect">
                    <a:avLst/>
                  </a:prstGeom>
                  <a:noFill/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91440" tIns="91440" rIns="91440" bIns="91440" rtlCol="0" anchor="t" anchorCtr="0"/>
                  <a:lstStyle/>
                  <a:p>
                    <a:pPr algn="ctr">
                      <a:buNone/>
                    </a:pPr>
                    <a:endParaRPr lang="en-US" sz="1500" dirty="0" smtClean="0">
                      <a:solidFill>
                        <a:schemeClr val="tx1"/>
                      </a:solidFill>
                      <a:latin typeface="Courier New" pitchFamily="49" charset="0"/>
                      <a:cs typeface="Courier New" pitchFamily="49" charset="0"/>
                    </a:endParaRPr>
                  </a:p>
                </p:txBody>
              </p:sp>
              <p:sp>
                <p:nvSpPr>
                  <p:cNvPr id="127" name="Rectangle 126"/>
                  <p:cNvSpPr/>
                  <p:nvPr/>
                </p:nvSpPr>
                <p:spPr>
                  <a:xfrm>
                    <a:off x="6731000" y="4648200"/>
                    <a:ext cx="292100" cy="317500"/>
                  </a:xfrm>
                  <a:prstGeom prst="rect">
                    <a:avLst/>
                  </a:prstGeom>
                  <a:noFill/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91440" tIns="91440" rIns="91440" bIns="91440" rtlCol="0" anchor="t" anchorCtr="0"/>
                  <a:lstStyle/>
                  <a:p>
                    <a:pPr algn="ctr">
                      <a:buNone/>
                    </a:pPr>
                    <a:endParaRPr lang="en-US" sz="1500" dirty="0" smtClean="0">
                      <a:solidFill>
                        <a:schemeClr val="tx1"/>
                      </a:solidFill>
                      <a:latin typeface="Courier New" pitchFamily="49" charset="0"/>
                      <a:cs typeface="Courier New" pitchFamily="49" charset="0"/>
                    </a:endParaRPr>
                  </a:p>
                </p:txBody>
              </p:sp>
              <p:grpSp>
                <p:nvGrpSpPr>
                  <p:cNvPr id="25" name="Group 151"/>
                  <p:cNvGrpSpPr/>
                  <p:nvPr/>
                </p:nvGrpSpPr>
                <p:grpSpPr>
                  <a:xfrm>
                    <a:off x="5562600" y="2743200"/>
                    <a:ext cx="2336800" cy="2540000"/>
                    <a:chOff x="5562600" y="2743200"/>
                    <a:chExt cx="2336800" cy="2540000"/>
                  </a:xfrm>
                </p:grpSpPr>
                <p:sp>
                  <p:nvSpPr>
                    <p:cNvPr id="104" name="Rectangle 103"/>
                    <p:cNvSpPr/>
                    <p:nvPr/>
                  </p:nvSpPr>
                  <p:spPr>
                    <a:xfrm>
                      <a:off x="7023100" y="3695700"/>
                      <a:ext cx="292100" cy="317500"/>
                    </a:xfrm>
                    <a:prstGeom prst="rect">
                      <a:avLst/>
                    </a:prstGeom>
                    <a:noFill/>
                    <a:effectLst/>
                  </p:spPr>
                  <p:style>
                    <a:lnRef idx="1">
                      <a:schemeClr val="accent1"/>
                    </a:lnRef>
                    <a:fillRef idx="3">
                      <a:schemeClr val="accent1"/>
                    </a:fillRef>
                    <a:effectRef idx="2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lIns="91440" tIns="91440" rIns="91440" bIns="91440" rtlCol="0" anchor="t" anchorCtr="0"/>
                    <a:lstStyle/>
                    <a:p>
                      <a:pPr algn="ctr">
                        <a:buNone/>
                      </a:pPr>
                      <a:endParaRPr lang="en-US" sz="1500" dirty="0" smtClean="0">
                        <a:solidFill>
                          <a:schemeClr val="tx1"/>
                        </a:solidFill>
                        <a:latin typeface="Courier New" pitchFamily="49" charset="0"/>
                        <a:cs typeface="Courier New" pitchFamily="49" charset="0"/>
                      </a:endParaRPr>
                    </a:p>
                  </p:txBody>
                </p:sp>
                <p:sp>
                  <p:nvSpPr>
                    <p:cNvPr id="111" name="Rectangle 110"/>
                    <p:cNvSpPr/>
                    <p:nvPr/>
                  </p:nvSpPr>
                  <p:spPr>
                    <a:xfrm>
                      <a:off x="6731000" y="4013200"/>
                      <a:ext cx="292100" cy="317500"/>
                    </a:xfrm>
                    <a:prstGeom prst="rect">
                      <a:avLst/>
                    </a:prstGeom>
                    <a:noFill/>
                    <a:effectLst/>
                  </p:spPr>
                  <p:style>
                    <a:lnRef idx="1">
                      <a:schemeClr val="accent1"/>
                    </a:lnRef>
                    <a:fillRef idx="3">
                      <a:schemeClr val="accent1"/>
                    </a:fillRef>
                    <a:effectRef idx="2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lIns="91440" tIns="91440" rIns="91440" bIns="91440" rtlCol="0" anchor="t" anchorCtr="0"/>
                    <a:lstStyle/>
                    <a:p>
                      <a:pPr algn="ctr">
                        <a:buNone/>
                      </a:pPr>
                      <a:endParaRPr lang="en-US" sz="1500" dirty="0" smtClean="0">
                        <a:solidFill>
                          <a:schemeClr val="tx1"/>
                        </a:solidFill>
                        <a:latin typeface="Courier New" pitchFamily="49" charset="0"/>
                        <a:cs typeface="Courier New" pitchFamily="49" charset="0"/>
                      </a:endParaRPr>
                    </a:p>
                  </p:txBody>
                </p:sp>
                <p:sp>
                  <p:nvSpPr>
                    <p:cNvPr id="113" name="Rectangle 112"/>
                    <p:cNvSpPr/>
                    <p:nvPr/>
                  </p:nvSpPr>
                  <p:spPr>
                    <a:xfrm>
                      <a:off x="7315200" y="4013200"/>
                      <a:ext cx="292100" cy="317500"/>
                    </a:xfrm>
                    <a:prstGeom prst="rect">
                      <a:avLst/>
                    </a:prstGeom>
                    <a:solidFill>
                      <a:schemeClr val="tx2">
                        <a:lumMod val="40000"/>
                        <a:lumOff val="60000"/>
                      </a:schemeClr>
                    </a:solidFill>
                    <a:effectLst/>
                  </p:spPr>
                  <p:style>
                    <a:lnRef idx="1">
                      <a:schemeClr val="accent1"/>
                    </a:lnRef>
                    <a:fillRef idx="3">
                      <a:schemeClr val="accent1"/>
                    </a:fillRef>
                    <a:effectRef idx="2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lIns="91440" tIns="91440" rIns="91440" bIns="91440" rtlCol="0" anchor="t" anchorCtr="0"/>
                    <a:lstStyle/>
                    <a:p>
                      <a:pPr algn="ctr">
                        <a:buNone/>
                      </a:pPr>
                      <a:endParaRPr lang="en-US" sz="1500" dirty="0" smtClean="0">
                        <a:solidFill>
                          <a:schemeClr val="tx1"/>
                        </a:solidFill>
                        <a:latin typeface="Courier New" pitchFamily="49" charset="0"/>
                        <a:cs typeface="Courier New" pitchFamily="49" charset="0"/>
                      </a:endParaRPr>
                    </a:p>
                  </p:txBody>
                </p:sp>
                <p:grpSp>
                  <p:nvGrpSpPr>
                    <p:cNvPr id="27" name="Group 150"/>
                    <p:cNvGrpSpPr/>
                    <p:nvPr/>
                  </p:nvGrpSpPr>
                  <p:grpSpPr>
                    <a:xfrm>
                      <a:off x="5562600" y="2743200"/>
                      <a:ext cx="2336800" cy="2540000"/>
                      <a:chOff x="5562600" y="2743200"/>
                      <a:chExt cx="2336800" cy="2540000"/>
                    </a:xfrm>
                  </p:grpSpPr>
                  <p:sp>
                    <p:nvSpPr>
                      <p:cNvPr id="86" name="Rectangle 85"/>
                      <p:cNvSpPr/>
                      <p:nvPr/>
                    </p:nvSpPr>
                    <p:spPr>
                      <a:xfrm>
                        <a:off x="6438900" y="3060700"/>
                        <a:ext cx="292100" cy="317500"/>
                      </a:xfrm>
                      <a:prstGeom prst="rect">
                        <a:avLst/>
                      </a:prstGeom>
                      <a:noFill/>
                      <a:effectLst/>
                    </p:spPr>
                    <p:style>
                      <a:lnRef idx="1">
                        <a:schemeClr val="accent1"/>
                      </a:lnRef>
                      <a:fillRef idx="3">
                        <a:schemeClr val="accent1"/>
                      </a:fillRef>
                      <a:effectRef idx="2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lIns="91440" tIns="91440" rIns="91440" bIns="91440" rtlCol="0" anchor="t" anchorCtr="0"/>
                      <a:lstStyle/>
                      <a:p>
                        <a:pPr algn="ctr">
                          <a:buNone/>
                        </a:pPr>
                        <a:endParaRPr lang="en-US" sz="1500" dirty="0" smtClean="0">
                          <a:solidFill>
                            <a:schemeClr val="tx1"/>
                          </a:solidFill>
                          <a:latin typeface="Courier New" pitchFamily="49" charset="0"/>
                          <a:cs typeface="Courier New" pitchFamily="49" charset="0"/>
                        </a:endParaRPr>
                      </a:p>
                    </p:txBody>
                  </p:sp>
                  <p:sp>
                    <p:nvSpPr>
                      <p:cNvPr id="93" name="Rectangle 92"/>
                      <p:cNvSpPr/>
                      <p:nvPr/>
                    </p:nvSpPr>
                    <p:spPr>
                      <a:xfrm>
                        <a:off x="6146800" y="3378200"/>
                        <a:ext cx="292100" cy="317500"/>
                      </a:xfrm>
                      <a:prstGeom prst="rect">
                        <a:avLst/>
                      </a:prstGeom>
                      <a:noFill/>
                      <a:effectLst/>
                    </p:spPr>
                    <p:style>
                      <a:lnRef idx="1">
                        <a:schemeClr val="accent1"/>
                      </a:lnRef>
                      <a:fillRef idx="3">
                        <a:schemeClr val="accent1"/>
                      </a:fillRef>
                      <a:effectRef idx="2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lIns="91440" tIns="91440" rIns="91440" bIns="91440" rtlCol="0" anchor="t" anchorCtr="0"/>
                      <a:lstStyle/>
                      <a:p>
                        <a:pPr algn="ctr">
                          <a:buNone/>
                        </a:pPr>
                        <a:endParaRPr lang="en-US" sz="1500" dirty="0" smtClean="0">
                          <a:solidFill>
                            <a:schemeClr val="tx1"/>
                          </a:solidFill>
                          <a:latin typeface="Courier New" pitchFamily="49" charset="0"/>
                          <a:cs typeface="Courier New" pitchFamily="49" charset="0"/>
                        </a:endParaRPr>
                      </a:p>
                    </p:txBody>
                  </p:sp>
                  <p:grpSp>
                    <p:nvGrpSpPr>
                      <p:cNvPr id="29" name="Group 149"/>
                      <p:cNvGrpSpPr/>
                      <p:nvPr/>
                    </p:nvGrpSpPr>
                    <p:grpSpPr>
                      <a:xfrm>
                        <a:off x="5562600" y="2743200"/>
                        <a:ext cx="2336800" cy="2540000"/>
                        <a:chOff x="5562600" y="2743200"/>
                        <a:chExt cx="2336800" cy="2540000"/>
                      </a:xfrm>
                    </p:grpSpPr>
                    <p:grpSp>
                      <p:nvGrpSpPr>
                        <p:cNvPr id="30" name="Group 148"/>
                        <p:cNvGrpSpPr/>
                        <p:nvPr/>
                      </p:nvGrpSpPr>
                      <p:grpSpPr>
                        <a:xfrm>
                          <a:off x="6731000" y="3378200"/>
                          <a:ext cx="1168400" cy="1270000"/>
                          <a:chOff x="6731000" y="3378200"/>
                          <a:chExt cx="1168400" cy="1270000"/>
                        </a:xfrm>
                      </p:grpSpPr>
                      <p:sp>
                        <p:nvSpPr>
                          <p:cNvPr id="95" name="Rectangle 94"/>
                          <p:cNvSpPr/>
                          <p:nvPr/>
                        </p:nvSpPr>
                        <p:spPr>
                          <a:xfrm>
                            <a:off x="6731000" y="337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21" name="Rectangle 120"/>
                          <p:cNvSpPr/>
                          <p:nvPr/>
                        </p:nvSpPr>
                        <p:spPr>
                          <a:xfrm>
                            <a:off x="7315200" y="433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22" name="Rectangle 121"/>
                          <p:cNvSpPr/>
                          <p:nvPr/>
                        </p:nvSpPr>
                        <p:spPr>
                          <a:xfrm>
                            <a:off x="7607300" y="433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</p:grpSp>
                    <p:grpSp>
                      <p:nvGrpSpPr>
                        <p:cNvPr id="31" name="Group 146"/>
                        <p:cNvGrpSpPr/>
                        <p:nvPr/>
                      </p:nvGrpSpPr>
                      <p:grpSpPr>
                        <a:xfrm>
                          <a:off x="5562600" y="2743200"/>
                          <a:ext cx="2336800" cy="2540000"/>
                          <a:chOff x="5562600" y="2743200"/>
                          <a:chExt cx="2336800" cy="2540000"/>
                        </a:xfrm>
                      </p:grpSpPr>
                      <p:sp>
                        <p:nvSpPr>
                          <p:cNvPr id="75" name="Rectangle 74"/>
                          <p:cNvSpPr/>
                          <p:nvPr/>
                        </p:nvSpPr>
                        <p:spPr>
                          <a:xfrm>
                            <a:off x="5562600" y="274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76" name="Rectangle 75"/>
                          <p:cNvSpPr/>
                          <p:nvPr/>
                        </p:nvSpPr>
                        <p:spPr>
                          <a:xfrm>
                            <a:off x="5854700" y="2743200"/>
                            <a:ext cx="292100" cy="317500"/>
                          </a:xfrm>
                          <a:prstGeom prst="rect">
                            <a:avLst/>
                          </a:prstGeom>
                          <a:solidFill>
                            <a:schemeClr val="tx2">
                              <a:lumMod val="40000"/>
                              <a:lumOff val="60000"/>
                            </a:schemeClr>
                          </a:solidFill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77" name="Rectangle 76"/>
                          <p:cNvSpPr/>
                          <p:nvPr/>
                        </p:nvSpPr>
                        <p:spPr>
                          <a:xfrm>
                            <a:off x="6146800" y="274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78" name="Rectangle 77"/>
                          <p:cNvSpPr/>
                          <p:nvPr/>
                        </p:nvSpPr>
                        <p:spPr>
                          <a:xfrm>
                            <a:off x="6438900" y="274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79" name="Rectangle 78"/>
                          <p:cNvSpPr/>
                          <p:nvPr/>
                        </p:nvSpPr>
                        <p:spPr>
                          <a:xfrm>
                            <a:off x="6731000" y="274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80" name="Rectangle 79"/>
                          <p:cNvSpPr/>
                          <p:nvPr/>
                        </p:nvSpPr>
                        <p:spPr>
                          <a:xfrm>
                            <a:off x="7023100" y="274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81" name="Rectangle 80"/>
                          <p:cNvSpPr/>
                          <p:nvPr/>
                        </p:nvSpPr>
                        <p:spPr>
                          <a:xfrm>
                            <a:off x="7315200" y="274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82" name="Rectangle 81"/>
                          <p:cNvSpPr/>
                          <p:nvPr/>
                        </p:nvSpPr>
                        <p:spPr>
                          <a:xfrm>
                            <a:off x="7607300" y="274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83" name="Rectangle 82"/>
                          <p:cNvSpPr/>
                          <p:nvPr/>
                        </p:nvSpPr>
                        <p:spPr>
                          <a:xfrm>
                            <a:off x="5562600" y="306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84" name="Rectangle 83"/>
                          <p:cNvSpPr/>
                          <p:nvPr/>
                        </p:nvSpPr>
                        <p:spPr>
                          <a:xfrm>
                            <a:off x="5854700" y="306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85" name="Rectangle 84"/>
                          <p:cNvSpPr/>
                          <p:nvPr/>
                        </p:nvSpPr>
                        <p:spPr>
                          <a:xfrm>
                            <a:off x="6146800" y="306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87" name="Rectangle 86"/>
                          <p:cNvSpPr/>
                          <p:nvPr/>
                        </p:nvSpPr>
                        <p:spPr>
                          <a:xfrm>
                            <a:off x="6731000" y="3060700"/>
                            <a:ext cx="292100" cy="317500"/>
                          </a:xfrm>
                          <a:prstGeom prst="rect">
                            <a:avLst/>
                          </a:prstGeom>
                          <a:solidFill>
                            <a:schemeClr val="accent1">
                              <a:lumMod val="60000"/>
                              <a:lumOff val="40000"/>
                            </a:schemeClr>
                          </a:solidFill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88" name="Rectangle 87"/>
                          <p:cNvSpPr/>
                          <p:nvPr/>
                        </p:nvSpPr>
                        <p:spPr>
                          <a:xfrm>
                            <a:off x="7023100" y="306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89" name="Rectangle 88"/>
                          <p:cNvSpPr/>
                          <p:nvPr/>
                        </p:nvSpPr>
                        <p:spPr>
                          <a:xfrm>
                            <a:off x="7315200" y="306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90" name="Rectangle 89"/>
                          <p:cNvSpPr/>
                          <p:nvPr/>
                        </p:nvSpPr>
                        <p:spPr>
                          <a:xfrm>
                            <a:off x="7607300" y="306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91" name="Rectangle 90"/>
                          <p:cNvSpPr/>
                          <p:nvPr/>
                        </p:nvSpPr>
                        <p:spPr>
                          <a:xfrm>
                            <a:off x="5562600" y="337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92" name="Rectangle 91"/>
                          <p:cNvSpPr/>
                          <p:nvPr/>
                        </p:nvSpPr>
                        <p:spPr>
                          <a:xfrm>
                            <a:off x="5854700" y="337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94" name="Rectangle 93"/>
                          <p:cNvSpPr/>
                          <p:nvPr/>
                        </p:nvSpPr>
                        <p:spPr>
                          <a:xfrm>
                            <a:off x="6438900" y="337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96" name="Rectangle 95"/>
                          <p:cNvSpPr/>
                          <p:nvPr/>
                        </p:nvSpPr>
                        <p:spPr>
                          <a:xfrm>
                            <a:off x="7023100" y="337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97" name="Rectangle 96"/>
                          <p:cNvSpPr/>
                          <p:nvPr/>
                        </p:nvSpPr>
                        <p:spPr>
                          <a:xfrm>
                            <a:off x="7315200" y="337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98" name="Rectangle 97"/>
                          <p:cNvSpPr/>
                          <p:nvPr/>
                        </p:nvSpPr>
                        <p:spPr>
                          <a:xfrm>
                            <a:off x="7607300" y="337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99" name="Rectangle 98"/>
                          <p:cNvSpPr/>
                          <p:nvPr/>
                        </p:nvSpPr>
                        <p:spPr>
                          <a:xfrm>
                            <a:off x="5562600" y="369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01" name="Rectangle 100"/>
                          <p:cNvSpPr/>
                          <p:nvPr/>
                        </p:nvSpPr>
                        <p:spPr>
                          <a:xfrm>
                            <a:off x="6146800" y="369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03" name="Rectangle 102"/>
                          <p:cNvSpPr/>
                          <p:nvPr/>
                        </p:nvSpPr>
                        <p:spPr>
                          <a:xfrm>
                            <a:off x="6731000" y="369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05" name="Rectangle 104"/>
                          <p:cNvSpPr/>
                          <p:nvPr/>
                        </p:nvSpPr>
                        <p:spPr>
                          <a:xfrm>
                            <a:off x="7315200" y="369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06" name="Rectangle 105"/>
                          <p:cNvSpPr/>
                          <p:nvPr/>
                        </p:nvSpPr>
                        <p:spPr>
                          <a:xfrm>
                            <a:off x="7607300" y="369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07" name="Rectangle 106"/>
                          <p:cNvSpPr/>
                          <p:nvPr/>
                        </p:nvSpPr>
                        <p:spPr>
                          <a:xfrm>
                            <a:off x="5562600" y="401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08" name="Rectangle 107"/>
                          <p:cNvSpPr/>
                          <p:nvPr/>
                        </p:nvSpPr>
                        <p:spPr>
                          <a:xfrm>
                            <a:off x="5854700" y="4013200"/>
                            <a:ext cx="292100" cy="317500"/>
                          </a:xfrm>
                          <a:prstGeom prst="rect">
                            <a:avLst/>
                          </a:prstGeom>
                          <a:solidFill>
                            <a:srgbClr val="002060"/>
                          </a:solidFill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10" name="Rectangle 109"/>
                          <p:cNvSpPr/>
                          <p:nvPr/>
                        </p:nvSpPr>
                        <p:spPr>
                          <a:xfrm>
                            <a:off x="6438900" y="401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12" name="Rectangle 111"/>
                          <p:cNvSpPr/>
                          <p:nvPr/>
                        </p:nvSpPr>
                        <p:spPr>
                          <a:xfrm>
                            <a:off x="7023100" y="401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14" name="Rectangle 113"/>
                          <p:cNvSpPr/>
                          <p:nvPr/>
                        </p:nvSpPr>
                        <p:spPr>
                          <a:xfrm>
                            <a:off x="7607300" y="401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15" name="Rectangle 114"/>
                          <p:cNvSpPr/>
                          <p:nvPr/>
                        </p:nvSpPr>
                        <p:spPr>
                          <a:xfrm>
                            <a:off x="5562600" y="433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16" name="Rectangle 115"/>
                          <p:cNvSpPr/>
                          <p:nvPr/>
                        </p:nvSpPr>
                        <p:spPr>
                          <a:xfrm>
                            <a:off x="5854700" y="433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17" name="Rectangle 116"/>
                          <p:cNvSpPr/>
                          <p:nvPr/>
                        </p:nvSpPr>
                        <p:spPr>
                          <a:xfrm>
                            <a:off x="6146800" y="4330700"/>
                            <a:ext cx="292100" cy="317500"/>
                          </a:xfrm>
                          <a:prstGeom prst="rect">
                            <a:avLst/>
                          </a:prstGeom>
                          <a:solidFill>
                            <a:schemeClr val="tx2">
                              <a:lumMod val="40000"/>
                              <a:lumOff val="60000"/>
                            </a:schemeClr>
                          </a:solidFill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19" name="Rectangle 118"/>
                          <p:cNvSpPr/>
                          <p:nvPr/>
                        </p:nvSpPr>
                        <p:spPr>
                          <a:xfrm>
                            <a:off x="6731000" y="433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23" name="Rectangle 122"/>
                          <p:cNvSpPr/>
                          <p:nvPr/>
                        </p:nvSpPr>
                        <p:spPr>
                          <a:xfrm>
                            <a:off x="5562600" y="4648200"/>
                            <a:ext cx="292100" cy="317500"/>
                          </a:xfrm>
                          <a:prstGeom prst="rect">
                            <a:avLst/>
                          </a:prstGeom>
                          <a:solidFill>
                            <a:schemeClr val="tx2">
                              <a:lumMod val="40000"/>
                              <a:lumOff val="60000"/>
                            </a:schemeClr>
                          </a:solidFill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26" name="Rectangle 125"/>
                          <p:cNvSpPr/>
                          <p:nvPr/>
                        </p:nvSpPr>
                        <p:spPr>
                          <a:xfrm>
                            <a:off x="6438900" y="464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28" name="Rectangle 127"/>
                          <p:cNvSpPr/>
                          <p:nvPr/>
                        </p:nvSpPr>
                        <p:spPr>
                          <a:xfrm>
                            <a:off x="7023100" y="464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29" name="Rectangle 128"/>
                          <p:cNvSpPr/>
                          <p:nvPr/>
                        </p:nvSpPr>
                        <p:spPr>
                          <a:xfrm>
                            <a:off x="7315200" y="464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30" name="Rectangle 129"/>
                          <p:cNvSpPr/>
                          <p:nvPr/>
                        </p:nvSpPr>
                        <p:spPr>
                          <a:xfrm>
                            <a:off x="7607300" y="464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31" name="Rectangle 130"/>
                          <p:cNvSpPr/>
                          <p:nvPr/>
                        </p:nvSpPr>
                        <p:spPr>
                          <a:xfrm>
                            <a:off x="5562600" y="496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32" name="Rectangle 131"/>
                          <p:cNvSpPr/>
                          <p:nvPr/>
                        </p:nvSpPr>
                        <p:spPr>
                          <a:xfrm>
                            <a:off x="5854700" y="496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33" name="Rectangle 132"/>
                          <p:cNvSpPr/>
                          <p:nvPr/>
                        </p:nvSpPr>
                        <p:spPr>
                          <a:xfrm>
                            <a:off x="6146800" y="496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34" name="Rectangle 133"/>
                          <p:cNvSpPr/>
                          <p:nvPr/>
                        </p:nvSpPr>
                        <p:spPr>
                          <a:xfrm>
                            <a:off x="6438900" y="496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35" name="Rectangle 134"/>
                          <p:cNvSpPr/>
                          <p:nvPr/>
                        </p:nvSpPr>
                        <p:spPr>
                          <a:xfrm>
                            <a:off x="6731000" y="496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36" name="Rectangle 135"/>
                          <p:cNvSpPr/>
                          <p:nvPr/>
                        </p:nvSpPr>
                        <p:spPr>
                          <a:xfrm>
                            <a:off x="7023100" y="4965700"/>
                            <a:ext cx="292100" cy="317500"/>
                          </a:xfrm>
                          <a:prstGeom prst="rect">
                            <a:avLst/>
                          </a:prstGeom>
                          <a:solidFill>
                            <a:schemeClr val="tx2">
                              <a:lumMod val="40000"/>
                              <a:lumOff val="60000"/>
                            </a:schemeClr>
                          </a:solidFill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37" name="Rectangle 136"/>
                          <p:cNvSpPr/>
                          <p:nvPr/>
                        </p:nvSpPr>
                        <p:spPr>
                          <a:xfrm>
                            <a:off x="7315200" y="496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38" name="Rectangle 137"/>
                          <p:cNvSpPr/>
                          <p:nvPr/>
                        </p:nvSpPr>
                        <p:spPr>
                          <a:xfrm>
                            <a:off x="7607300" y="496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</p:grpSp>
                  </p:grpSp>
                </p:grpSp>
              </p:grpSp>
            </p:grpSp>
          </p:grpSp>
        </p:grpSp>
        <p:sp>
          <p:nvSpPr>
            <p:cNvPr id="141" name="Rectangle 140"/>
            <p:cNvSpPr/>
            <p:nvPr/>
          </p:nvSpPr>
          <p:spPr>
            <a:xfrm>
              <a:off x="6146800" y="4064000"/>
              <a:ext cx="292100" cy="317500"/>
            </a:xfrm>
            <a:prstGeom prst="rect">
              <a:avLst/>
            </a:prstGeom>
            <a:solidFill>
              <a:schemeClr val="bg1"/>
            </a:solidFill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t" anchorCtr="0"/>
            <a:lstStyle/>
            <a:p>
              <a:pPr algn="ctr"/>
              <a:endPara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endParaRPr>
            </a:p>
          </p:txBody>
        </p:sp>
      </p:grpSp>
      <p:grpSp>
        <p:nvGrpSpPr>
          <p:cNvPr id="32" name="Group 40"/>
          <p:cNvGrpSpPr/>
          <p:nvPr/>
        </p:nvGrpSpPr>
        <p:grpSpPr>
          <a:xfrm>
            <a:off x="3220356" y="3448050"/>
            <a:ext cx="685800" cy="342900"/>
            <a:chOff x="2743200" y="3015343"/>
            <a:chExt cx="685800" cy="342900"/>
          </a:xfrm>
        </p:grpSpPr>
        <p:sp>
          <p:nvSpPr>
            <p:cNvPr id="147" name="Rectangle 146"/>
            <p:cNvSpPr/>
            <p:nvPr/>
          </p:nvSpPr>
          <p:spPr>
            <a:xfrm>
              <a:off x="3048000" y="3015343"/>
              <a:ext cx="381000" cy="342900"/>
            </a:xfrm>
            <a:prstGeom prst="rect">
              <a:avLst/>
            </a:prstGeom>
            <a:solidFill>
              <a:srgbClr val="92D05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ctr" anchorCtr="0"/>
            <a:lstStyle/>
            <a:p>
              <a:pPr algn="ctr">
                <a:buNone/>
              </a:pPr>
              <a:endParaRPr lang="en-US" sz="1500" b="1" dirty="0" smtClean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endParaRPr>
            </a:p>
          </p:txBody>
        </p:sp>
        <p:cxnSp>
          <p:nvCxnSpPr>
            <p:cNvPr id="149" name="Straight Arrow Connector 148"/>
            <p:cNvCxnSpPr/>
            <p:nvPr/>
          </p:nvCxnSpPr>
          <p:spPr>
            <a:xfrm>
              <a:off x="2743200" y="3117850"/>
              <a:ext cx="311150" cy="1588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0" name="Straight Arrow Connector 149"/>
            <p:cNvCxnSpPr/>
            <p:nvPr/>
          </p:nvCxnSpPr>
          <p:spPr>
            <a:xfrm rot="10800000">
              <a:off x="2743200" y="3257551"/>
              <a:ext cx="304800" cy="681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45" name="Straight Arrow Connector 144"/>
          <p:cNvCxnSpPr>
            <a:stCxn id="147" idx="0"/>
            <a:endCxn id="87" idx="1"/>
          </p:cNvCxnSpPr>
          <p:nvPr/>
        </p:nvCxnSpPr>
        <p:spPr>
          <a:xfrm rot="5400000" flipH="1" flipV="1">
            <a:off x="5111750" y="1828800"/>
            <a:ext cx="223157" cy="3015344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33" name="Group 40"/>
          <p:cNvGrpSpPr/>
          <p:nvPr/>
        </p:nvGrpSpPr>
        <p:grpSpPr>
          <a:xfrm>
            <a:off x="3906156" y="3448051"/>
            <a:ext cx="685800" cy="342900"/>
            <a:chOff x="2743200" y="3015343"/>
            <a:chExt cx="685800" cy="342900"/>
          </a:xfrm>
        </p:grpSpPr>
        <p:sp>
          <p:nvSpPr>
            <p:cNvPr id="144" name="Rectangle 143"/>
            <p:cNvSpPr/>
            <p:nvPr/>
          </p:nvSpPr>
          <p:spPr>
            <a:xfrm>
              <a:off x="3048000" y="3015343"/>
              <a:ext cx="381000" cy="342900"/>
            </a:xfrm>
            <a:prstGeom prst="rect">
              <a:avLst/>
            </a:prstGeom>
            <a:solidFill>
              <a:srgbClr val="00206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ctr" anchorCtr="0"/>
            <a:lstStyle/>
            <a:p>
              <a:pPr algn="ctr">
                <a:buNone/>
              </a:pPr>
              <a:r>
                <a:rPr lang="en-US" sz="1500" b="1" dirty="0" smtClean="0">
                  <a:solidFill>
                    <a:schemeClr val="bg1"/>
                  </a:solidFill>
                  <a:latin typeface="Courier New" pitchFamily="49" charset="0"/>
                  <a:cs typeface="Courier New" pitchFamily="49" charset="0"/>
                </a:rPr>
                <a:t>X</a:t>
              </a:r>
            </a:p>
          </p:txBody>
        </p:sp>
        <p:cxnSp>
          <p:nvCxnSpPr>
            <p:cNvPr id="151" name="Straight Arrow Connector 150"/>
            <p:cNvCxnSpPr/>
            <p:nvPr/>
          </p:nvCxnSpPr>
          <p:spPr>
            <a:xfrm>
              <a:off x="2743200" y="3117850"/>
              <a:ext cx="311150" cy="1588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2" name="Straight Arrow Connector 151"/>
            <p:cNvCxnSpPr/>
            <p:nvPr/>
          </p:nvCxnSpPr>
          <p:spPr>
            <a:xfrm rot="10800000">
              <a:off x="2743200" y="3257551"/>
              <a:ext cx="304800" cy="681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4" name="Straight Arrow Connector 153"/>
          <p:cNvCxnSpPr>
            <a:stCxn id="144" idx="3"/>
            <a:endCxn id="108" idx="1"/>
          </p:cNvCxnSpPr>
          <p:nvPr/>
        </p:nvCxnSpPr>
        <p:spPr>
          <a:xfrm>
            <a:off x="4591956" y="3619501"/>
            <a:ext cx="1262744" cy="557892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3" name="Rectangular Callout 142"/>
          <p:cNvSpPr/>
          <p:nvPr/>
        </p:nvSpPr>
        <p:spPr>
          <a:xfrm>
            <a:off x="3987800" y="5519740"/>
            <a:ext cx="3327400" cy="804860"/>
          </a:xfrm>
          <a:prstGeom prst="wedgeRectCallout">
            <a:avLst>
              <a:gd name="adj1" fmla="val 10573"/>
              <a:gd name="adj2" fmla="val -191888"/>
            </a:avLst>
          </a:prstGeom>
          <a:solidFill>
            <a:srgbClr val="FFFF99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40" tIns="91440" rIns="91440" bIns="91440" rtlCol="0" anchor="t" anchorCtr="0"/>
          <a:lstStyle/>
          <a:p>
            <a:pPr marL="342900" indent="-342900"/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Rollback the cloned block</a:t>
            </a:r>
          </a:p>
          <a:p>
            <a:pPr marL="342900" indent="-342900"/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Creates a "consistent read"</a:t>
            </a:r>
          </a:p>
          <a:p>
            <a:pPr marL="342900" indent="-342900"/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version of the block</a:t>
            </a:r>
          </a:p>
        </p:txBody>
      </p:sp>
    </p:spTree>
    <p:extLst>
      <p:ext uri="{BB962C8B-B14F-4D97-AF65-F5344CB8AC3E}">
        <p14:creationId xmlns:p14="http://schemas.microsoft.com/office/powerpoint/2010/main" xmlns="" val="11608306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Block Cloning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990600"/>
            <a:ext cx="8239125" cy="5181600"/>
          </a:xfrm>
        </p:spPr>
        <p:txBody>
          <a:bodyPr>
            <a:normAutofit/>
          </a:bodyPr>
          <a:lstStyle/>
          <a:p>
            <a:r>
              <a:rPr lang="en-US" sz="2000" dirty="0" smtClean="0"/>
              <a:t>Read the cloned block</a:t>
            </a:r>
            <a:endParaRPr lang="en-US" sz="180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354ABE3-2555-AC48-921D-BBEF8BC4B0C9}" type="slidenum">
              <a:rPr lang="en-US" smtClean="0"/>
              <a:pPr/>
              <a:t>68</a:t>
            </a:fld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559707" y="1839686"/>
            <a:ext cx="990600" cy="636814"/>
          </a:xfrm>
          <a:prstGeom prst="rect">
            <a:avLst/>
          </a:prstGeom>
          <a:solidFill>
            <a:schemeClr val="bg1"/>
          </a:solidFill>
          <a:ln w="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40" tIns="91440" rIns="91440" bIns="91440" rtlCol="0" anchor="t" anchorCtr="0"/>
          <a:lstStyle/>
          <a:p>
            <a:pPr algn="ctr">
              <a:buNone/>
            </a:pPr>
            <a:r>
              <a:rPr lang="en-US" sz="1500" b="1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Latches</a:t>
            </a:r>
          </a:p>
        </p:txBody>
      </p:sp>
      <p:sp>
        <p:nvSpPr>
          <p:cNvPr id="8" name="Rectangle 7"/>
          <p:cNvSpPr/>
          <p:nvPr/>
        </p:nvSpPr>
        <p:spPr>
          <a:xfrm>
            <a:off x="1659164" y="1839686"/>
            <a:ext cx="990600" cy="636814"/>
          </a:xfrm>
          <a:prstGeom prst="rect">
            <a:avLst/>
          </a:prstGeom>
          <a:solidFill>
            <a:schemeClr val="bg1"/>
          </a:solidFill>
          <a:ln w="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40" tIns="91440" rIns="91440" bIns="91440" rtlCol="0" anchor="t" anchorCtr="0"/>
          <a:lstStyle/>
          <a:p>
            <a:pPr algn="ctr">
              <a:buNone/>
            </a:pPr>
            <a:r>
              <a:rPr lang="en-US" sz="1500" b="1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Hash Buckets</a:t>
            </a:r>
          </a:p>
        </p:txBody>
      </p:sp>
      <p:grpSp>
        <p:nvGrpSpPr>
          <p:cNvPr id="12" name="Group 155"/>
          <p:cNvGrpSpPr/>
          <p:nvPr/>
        </p:nvGrpSpPr>
        <p:grpSpPr>
          <a:xfrm>
            <a:off x="635907" y="2667000"/>
            <a:ext cx="2013857" cy="3048000"/>
            <a:chOff x="838200" y="2667000"/>
            <a:chExt cx="2013857" cy="3048000"/>
          </a:xfrm>
        </p:grpSpPr>
        <p:sp>
          <p:nvSpPr>
            <p:cNvPr id="5" name="Oval 4"/>
            <p:cNvSpPr/>
            <p:nvPr/>
          </p:nvSpPr>
          <p:spPr>
            <a:xfrm>
              <a:off x="838200" y="3886200"/>
              <a:ext cx="838200" cy="609600"/>
            </a:xfrm>
            <a:prstGeom prst="ellipse">
              <a:avLst/>
            </a:prstGeom>
            <a:solidFill>
              <a:srgbClr val="FFFF99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t" anchorCtr="0"/>
            <a:lstStyle/>
            <a:p>
              <a:pPr algn="ctr">
                <a:buNone/>
              </a:pPr>
              <a:r>
                <a:rPr lang="en-US" sz="1500" dirty="0" smtClean="0">
                  <a:solidFill>
                    <a:schemeClr val="tx1"/>
                  </a:solidFill>
                  <a:latin typeface="Courier New" pitchFamily="49" charset="0"/>
                  <a:cs typeface="Courier New" pitchFamily="49" charset="0"/>
                </a:rPr>
                <a:t>L 1</a:t>
              </a:r>
            </a:p>
          </p:txBody>
        </p:sp>
        <p:sp>
          <p:nvSpPr>
            <p:cNvPr id="6" name="Rectangle 5"/>
            <p:cNvSpPr/>
            <p:nvPr/>
          </p:nvSpPr>
          <p:spPr>
            <a:xfrm>
              <a:off x="1981200" y="2667000"/>
              <a:ext cx="762000" cy="533400"/>
            </a:xfrm>
            <a:prstGeom prst="rect">
              <a:avLst/>
            </a:prstGeom>
            <a:solidFill>
              <a:srgbClr val="FFFF99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ctr" anchorCtr="0"/>
            <a:lstStyle/>
            <a:p>
              <a:pPr algn="ctr">
                <a:buNone/>
              </a:pPr>
              <a:r>
                <a:rPr lang="en-US" sz="1500" dirty="0" smtClean="0">
                  <a:solidFill>
                    <a:schemeClr val="tx1"/>
                  </a:solidFill>
                  <a:latin typeface="Courier New" pitchFamily="49" charset="0"/>
                  <a:cs typeface="Courier New" pitchFamily="49" charset="0"/>
                </a:rPr>
                <a:t>HB 1</a:t>
              </a:r>
            </a:p>
          </p:txBody>
        </p:sp>
        <p:sp>
          <p:nvSpPr>
            <p:cNvPr id="9" name="Rectangle 8"/>
            <p:cNvSpPr/>
            <p:nvPr/>
          </p:nvSpPr>
          <p:spPr>
            <a:xfrm>
              <a:off x="1981200" y="3352800"/>
              <a:ext cx="762000" cy="533400"/>
            </a:xfrm>
            <a:prstGeom prst="rect">
              <a:avLst/>
            </a:prstGeom>
            <a:solidFill>
              <a:srgbClr val="FFFF99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ctr" anchorCtr="0"/>
            <a:lstStyle/>
            <a:p>
              <a:pPr algn="ctr">
                <a:buNone/>
              </a:pPr>
              <a:r>
                <a:rPr lang="en-US" sz="1500" dirty="0" smtClean="0">
                  <a:solidFill>
                    <a:schemeClr val="tx1"/>
                  </a:solidFill>
                  <a:latin typeface="Courier New" pitchFamily="49" charset="0"/>
                  <a:cs typeface="Courier New" pitchFamily="49" charset="0"/>
                </a:rPr>
                <a:t>HB 2</a:t>
              </a:r>
            </a:p>
          </p:txBody>
        </p:sp>
        <p:sp>
          <p:nvSpPr>
            <p:cNvPr id="10" name="Rectangle 9"/>
            <p:cNvSpPr/>
            <p:nvPr/>
          </p:nvSpPr>
          <p:spPr>
            <a:xfrm>
              <a:off x="1981200" y="4495800"/>
              <a:ext cx="762000" cy="533400"/>
            </a:xfrm>
            <a:prstGeom prst="rect">
              <a:avLst/>
            </a:prstGeom>
            <a:solidFill>
              <a:srgbClr val="FFFF99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ctr" anchorCtr="0"/>
            <a:lstStyle/>
            <a:p>
              <a:pPr algn="ctr">
                <a:buNone/>
              </a:pPr>
              <a:r>
                <a:rPr lang="en-US" sz="1500" dirty="0" smtClean="0">
                  <a:solidFill>
                    <a:schemeClr val="tx1"/>
                  </a:solidFill>
                  <a:latin typeface="Courier New" pitchFamily="49" charset="0"/>
                  <a:cs typeface="Courier New" pitchFamily="49" charset="0"/>
                </a:rPr>
                <a:t>HB 31</a:t>
              </a:r>
            </a:p>
          </p:txBody>
        </p:sp>
        <p:sp>
          <p:nvSpPr>
            <p:cNvPr id="11" name="Rectangle 10"/>
            <p:cNvSpPr/>
            <p:nvPr/>
          </p:nvSpPr>
          <p:spPr>
            <a:xfrm>
              <a:off x="1981200" y="5181600"/>
              <a:ext cx="762000" cy="533400"/>
            </a:xfrm>
            <a:prstGeom prst="rect">
              <a:avLst/>
            </a:prstGeom>
            <a:solidFill>
              <a:srgbClr val="FFFF99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ctr" anchorCtr="0"/>
            <a:lstStyle/>
            <a:p>
              <a:pPr algn="ctr">
                <a:buNone/>
              </a:pPr>
              <a:r>
                <a:rPr lang="en-US" sz="1500" dirty="0" smtClean="0">
                  <a:solidFill>
                    <a:schemeClr val="tx1"/>
                  </a:solidFill>
                  <a:latin typeface="Courier New" pitchFamily="49" charset="0"/>
                  <a:cs typeface="Courier New" pitchFamily="49" charset="0"/>
                </a:rPr>
                <a:t>HB 32</a:t>
              </a:r>
            </a:p>
          </p:txBody>
        </p:sp>
        <p:sp>
          <p:nvSpPr>
            <p:cNvPr id="14" name="Rectangle 13"/>
            <p:cNvSpPr/>
            <p:nvPr/>
          </p:nvSpPr>
          <p:spPr>
            <a:xfrm>
              <a:off x="1861457" y="3989614"/>
              <a:ext cx="990600" cy="391886"/>
            </a:xfrm>
            <a:prstGeom prst="rect">
              <a:avLst/>
            </a:prstGeom>
            <a:solidFill>
              <a:schemeClr val="bg1"/>
            </a:solidFill>
            <a:ln w="0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t" anchorCtr="0"/>
            <a:lstStyle/>
            <a:p>
              <a:pPr algn="ctr">
                <a:buNone/>
              </a:pPr>
              <a:r>
                <a:rPr lang="en-US" sz="1500" b="1" dirty="0" smtClean="0">
                  <a:solidFill>
                    <a:schemeClr val="tx1"/>
                  </a:solidFill>
                  <a:latin typeface="Courier New" pitchFamily="49" charset="0"/>
                  <a:cs typeface="Courier New" pitchFamily="49" charset="0"/>
                </a:rPr>
                <a:t>. . .</a:t>
              </a:r>
            </a:p>
          </p:txBody>
        </p:sp>
        <p:cxnSp>
          <p:nvCxnSpPr>
            <p:cNvPr id="22" name="Straight Connector 21"/>
            <p:cNvCxnSpPr>
              <a:stCxn id="5" idx="6"/>
              <a:endCxn id="6" idx="1"/>
            </p:cNvCxnSpPr>
            <p:nvPr/>
          </p:nvCxnSpPr>
          <p:spPr>
            <a:xfrm flipV="1">
              <a:off x="1676400" y="2933700"/>
              <a:ext cx="304800" cy="1257300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>
              <a:endCxn id="9" idx="1"/>
            </p:cNvCxnSpPr>
            <p:nvPr/>
          </p:nvCxnSpPr>
          <p:spPr>
            <a:xfrm rot="5400000" flipH="1" flipV="1">
              <a:off x="1543050" y="3752850"/>
              <a:ext cx="571500" cy="304800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/>
            <p:cNvCxnSpPr>
              <a:stCxn id="5" idx="6"/>
              <a:endCxn id="10" idx="1"/>
            </p:cNvCxnSpPr>
            <p:nvPr/>
          </p:nvCxnSpPr>
          <p:spPr>
            <a:xfrm>
              <a:off x="1676400" y="4191000"/>
              <a:ext cx="304800" cy="571500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/>
            <p:cNvCxnSpPr>
              <a:stCxn id="5" idx="6"/>
              <a:endCxn id="11" idx="1"/>
            </p:cNvCxnSpPr>
            <p:nvPr/>
          </p:nvCxnSpPr>
          <p:spPr>
            <a:xfrm>
              <a:off x="1676400" y="4191000"/>
              <a:ext cx="304800" cy="1257300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3" name="Group 39"/>
          <p:cNvGrpSpPr/>
          <p:nvPr/>
        </p:nvGrpSpPr>
        <p:grpSpPr>
          <a:xfrm>
            <a:off x="2540907" y="2748643"/>
            <a:ext cx="685800" cy="342900"/>
            <a:chOff x="2743200" y="3015343"/>
            <a:chExt cx="685800" cy="342900"/>
          </a:xfrm>
        </p:grpSpPr>
        <p:sp>
          <p:nvSpPr>
            <p:cNvPr id="15" name="Rectangle 14"/>
            <p:cNvSpPr/>
            <p:nvPr/>
          </p:nvSpPr>
          <p:spPr>
            <a:xfrm>
              <a:off x="3048000" y="3015343"/>
              <a:ext cx="381000" cy="342900"/>
            </a:xfrm>
            <a:prstGeom prst="rect">
              <a:avLst/>
            </a:prstGeom>
            <a:solidFill>
              <a:srgbClr val="92D05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t" anchorCtr="0"/>
            <a:lstStyle/>
            <a:p>
              <a:pPr algn="ctr">
                <a:buNone/>
              </a:pPr>
              <a:endPara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endParaRPr>
            </a:p>
          </p:txBody>
        </p:sp>
        <p:cxnSp>
          <p:nvCxnSpPr>
            <p:cNvPr id="34" name="Straight Arrow Connector 33"/>
            <p:cNvCxnSpPr/>
            <p:nvPr/>
          </p:nvCxnSpPr>
          <p:spPr>
            <a:xfrm>
              <a:off x="2743200" y="3117850"/>
              <a:ext cx="311150" cy="1588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Arrow Connector 37"/>
            <p:cNvCxnSpPr/>
            <p:nvPr/>
          </p:nvCxnSpPr>
          <p:spPr>
            <a:xfrm rot="10800000">
              <a:off x="2743200" y="3257551"/>
              <a:ext cx="304800" cy="681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6" name="Group 40"/>
          <p:cNvGrpSpPr/>
          <p:nvPr/>
        </p:nvGrpSpPr>
        <p:grpSpPr>
          <a:xfrm>
            <a:off x="2534556" y="3448050"/>
            <a:ext cx="685800" cy="342900"/>
            <a:chOff x="2743200" y="3015343"/>
            <a:chExt cx="685800" cy="342900"/>
          </a:xfrm>
        </p:grpSpPr>
        <p:sp>
          <p:nvSpPr>
            <p:cNvPr id="42" name="Rectangle 41"/>
            <p:cNvSpPr/>
            <p:nvPr/>
          </p:nvSpPr>
          <p:spPr>
            <a:xfrm>
              <a:off x="3048000" y="3015343"/>
              <a:ext cx="381000" cy="342900"/>
            </a:xfrm>
            <a:prstGeom prst="rect">
              <a:avLst/>
            </a:prstGeom>
            <a:solidFill>
              <a:schemeClr val="accent3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t" anchorCtr="0"/>
            <a:lstStyle/>
            <a:p>
              <a:pPr algn="ctr">
                <a:buNone/>
              </a:pPr>
              <a:endPara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endParaRPr>
            </a:p>
          </p:txBody>
        </p:sp>
        <p:cxnSp>
          <p:nvCxnSpPr>
            <p:cNvPr id="43" name="Straight Arrow Connector 42"/>
            <p:cNvCxnSpPr/>
            <p:nvPr/>
          </p:nvCxnSpPr>
          <p:spPr>
            <a:xfrm>
              <a:off x="2743200" y="3117850"/>
              <a:ext cx="311150" cy="1588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Arrow Connector 43"/>
            <p:cNvCxnSpPr/>
            <p:nvPr/>
          </p:nvCxnSpPr>
          <p:spPr>
            <a:xfrm rot="10800000">
              <a:off x="2743200" y="3257551"/>
              <a:ext cx="304800" cy="681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7" name="Group 44"/>
          <p:cNvGrpSpPr/>
          <p:nvPr/>
        </p:nvGrpSpPr>
        <p:grpSpPr>
          <a:xfrm>
            <a:off x="2540907" y="4591050"/>
            <a:ext cx="685800" cy="342900"/>
            <a:chOff x="2743200" y="3015343"/>
            <a:chExt cx="685800" cy="342900"/>
          </a:xfrm>
        </p:grpSpPr>
        <p:sp>
          <p:nvSpPr>
            <p:cNvPr id="46" name="Rectangle 45"/>
            <p:cNvSpPr/>
            <p:nvPr/>
          </p:nvSpPr>
          <p:spPr>
            <a:xfrm>
              <a:off x="3048000" y="3015343"/>
              <a:ext cx="381000" cy="342900"/>
            </a:xfrm>
            <a:prstGeom prst="rect">
              <a:avLst/>
            </a:prstGeom>
            <a:solidFill>
              <a:srgbClr val="92D05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t" anchorCtr="0"/>
            <a:lstStyle/>
            <a:p>
              <a:pPr algn="ctr">
                <a:buNone/>
              </a:pPr>
              <a:endPara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endParaRPr>
            </a:p>
          </p:txBody>
        </p:sp>
        <p:cxnSp>
          <p:nvCxnSpPr>
            <p:cNvPr id="47" name="Straight Arrow Connector 46"/>
            <p:cNvCxnSpPr/>
            <p:nvPr/>
          </p:nvCxnSpPr>
          <p:spPr>
            <a:xfrm>
              <a:off x="2743200" y="3117850"/>
              <a:ext cx="311150" cy="1588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Arrow Connector 47"/>
            <p:cNvCxnSpPr/>
            <p:nvPr/>
          </p:nvCxnSpPr>
          <p:spPr>
            <a:xfrm rot="10800000">
              <a:off x="2743200" y="3257551"/>
              <a:ext cx="304800" cy="681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8" name="Group 48"/>
          <p:cNvGrpSpPr/>
          <p:nvPr/>
        </p:nvGrpSpPr>
        <p:grpSpPr>
          <a:xfrm>
            <a:off x="2540907" y="5276850"/>
            <a:ext cx="685800" cy="342900"/>
            <a:chOff x="2743200" y="3015343"/>
            <a:chExt cx="685800" cy="342900"/>
          </a:xfrm>
        </p:grpSpPr>
        <p:sp>
          <p:nvSpPr>
            <p:cNvPr id="50" name="Rectangle 49"/>
            <p:cNvSpPr/>
            <p:nvPr/>
          </p:nvSpPr>
          <p:spPr>
            <a:xfrm>
              <a:off x="3048000" y="3015343"/>
              <a:ext cx="381000" cy="342900"/>
            </a:xfrm>
            <a:prstGeom prst="rect">
              <a:avLst/>
            </a:prstGeom>
            <a:solidFill>
              <a:srgbClr val="92D05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t" anchorCtr="0"/>
            <a:lstStyle/>
            <a:p>
              <a:pPr algn="ctr">
                <a:buNone/>
              </a:pPr>
              <a:endPara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endParaRPr>
            </a:p>
          </p:txBody>
        </p:sp>
        <p:cxnSp>
          <p:nvCxnSpPr>
            <p:cNvPr id="51" name="Straight Arrow Connector 50"/>
            <p:cNvCxnSpPr/>
            <p:nvPr/>
          </p:nvCxnSpPr>
          <p:spPr>
            <a:xfrm>
              <a:off x="2743200" y="3117850"/>
              <a:ext cx="311150" cy="1588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Arrow Connector 51"/>
            <p:cNvCxnSpPr/>
            <p:nvPr/>
          </p:nvCxnSpPr>
          <p:spPr>
            <a:xfrm rot="10800000">
              <a:off x="2743200" y="3257551"/>
              <a:ext cx="304800" cy="681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2" name="Rectangle 61"/>
          <p:cNvSpPr/>
          <p:nvPr/>
        </p:nvSpPr>
        <p:spPr>
          <a:xfrm>
            <a:off x="2731407" y="1839686"/>
            <a:ext cx="990600" cy="636814"/>
          </a:xfrm>
          <a:prstGeom prst="rect">
            <a:avLst/>
          </a:prstGeom>
          <a:solidFill>
            <a:schemeClr val="bg1"/>
          </a:solidFill>
          <a:ln w="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40" tIns="91440" rIns="91440" bIns="91440" rtlCol="0" anchor="t" anchorCtr="0"/>
          <a:lstStyle/>
          <a:p>
            <a:pPr algn="ctr">
              <a:buNone/>
            </a:pPr>
            <a:r>
              <a:rPr lang="en-US" sz="1500" b="1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Buffer Headers</a:t>
            </a:r>
          </a:p>
        </p:txBody>
      </p:sp>
      <p:cxnSp>
        <p:nvCxnSpPr>
          <p:cNvPr id="140" name="Straight Arrow Connector 139"/>
          <p:cNvCxnSpPr>
            <a:stCxn id="15" idx="3"/>
            <a:endCxn id="113" idx="1"/>
          </p:cNvCxnSpPr>
          <p:nvPr/>
        </p:nvCxnSpPr>
        <p:spPr>
          <a:xfrm>
            <a:off x="3226707" y="2920093"/>
            <a:ext cx="4088493" cy="1257300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2" name="Straight Arrow Connector 141"/>
          <p:cNvCxnSpPr>
            <a:stCxn id="42" idx="3"/>
            <a:endCxn id="123" idx="1"/>
          </p:cNvCxnSpPr>
          <p:nvPr/>
        </p:nvCxnSpPr>
        <p:spPr>
          <a:xfrm>
            <a:off x="3220356" y="3619500"/>
            <a:ext cx="2342244" cy="1192893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6" name="Straight Arrow Connector 145"/>
          <p:cNvCxnSpPr>
            <a:stCxn id="46" idx="3"/>
            <a:endCxn id="76" idx="1"/>
          </p:cNvCxnSpPr>
          <p:nvPr/>
        </p:nvCxnSpPr>
        <p:spPr>
          <a:xfrm flipV="1">
            <a:off x="3226707" y="2907393"/>
            <a:ext cx="2627993" cy="1855107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8" name="Straight Arrow Connector 147"/>
          <p:cNvCxnSpPr>
            <a:stCxn id="50" idx="3"/>
            <a:endCxn id="136" idx="1"/>
          </p:cNvCxnSpPr>
          <p:nvPr/>
        </p:nvCxnSpPr>
        <p:spPr>
          <a:xfrm flipV="1">
            <a:off x="3226707" y="5129893"/>
            <a:ext cx="3796393" cy="318407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9" name="Rectangle 138"/>
          <p:cNvSpPr/>
          <p:nvPr/>
        </p:nvSpPr>
        <p:spPr>
          <a:xfrm>
            <a:off x="5448300" y="1839686"/>
            <a:ext cx="2619936" cy="636814"/>
          </a:xfrm>
          <a:prstGeom prst="rect">
            <a:avLst/>
          </a:prstGeom>
          <a:solidFill>
            <a:schemeClr val="bg1"/>
          </a:solidFill>
          <a:ln w="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40" tIns="91440" rIns="91440" bIns="91440" rtlCol="0" anchor="t" anchorCtr="0"/>
          <a:lstStyle/>
          <a:p>
            <a:pPr algn="ctr">
              <a:buNone/>
            </a:pPr>
            <a:r>
              <a:rPr lang="en-US" sz="1500" b="1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Data Blocks</a:t>
            </a:r>
          </a:p>
        </p:txBody>
      </p:sp>
      <p:grpSp>
        <p:nvGrpSpPr>
          <p:cNvPr id="19" name="Group 142"/>
          <p:cNvGrpSpPr/>
          <p:nvPr/>
        </p:nvGrpSpPr>
        <p:grpSpPr>
          <a:xfrm>
            <a:off x="5562600" y="2748643"/>
            <a:ext cx="2336800" cy="2540000"/>
            <a:chOff x="5562600" y="2476500"/>
            <a:chExt cx="2336800" cy="2540000"/>
          </a:xfrm>
        </p:grpSpPr>
        <p:grpSp>
          <p:nvGrpSpPr>
            <p:cNvPr id="20" name="Group 154"/>
            <p:cNvGrpSpPr/>
            <p:nvPr/>
          </p:nvGrpSpPr>
          <p:grpSpPr>
            <a:xfrm>
              <a:off x="5562600" y="2476500"/>
              <a:ext cx="2336800" cy="2540000"/>
              <a:chOff x="5562600" y="2743200"/>
              <a:chExt cx="2336800" cy="2540000"/>
            </a:xfrm>
          </p:grpSpPr>
          <p:sp>
            <p:nvSpPr>
              <p:cNvPr id="120" name="Rectangle 119"/>
              <p:cNvSpPr/>
              <p:nvPr/>
            </p:nvSpPr>
            <p:spPr>
              <a:xfrm>
                <a:off x="7023100" y="4330700"/>
                <a:ext cx="292100" cy="317500"/>
              </a:xfrm>
              <a:prstGeom prst="rect">
                <a:avLst/>
              </a:prstGeom>
              <a:noFill/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lIns="91440" tIns="91440" rIns="91440" bIns="91440" rtlCol="0" anchor="t" anchorCtr="0"/>
              <a:lstStyle/>
              <a:p>
                <a:pPr algn="ctr">
                  <a:buNone/>
                </a:pPr>
                <a:endParaRPr lang="en-US" sz="1500" dirty="0" smtClean="0">
                  <a:solidFill>
                    <a:schemeClr val="tx1"/>
                  </a:solidFill>
                  <a:latin typeface="Courier New" pitchFamily="49" charset="0"/>
                  <a:cs typeface="Courier New" pitchFamily="49" charset="0"/>
                </a:endParaRPr>
              </a:p>
            </p:txBody>
          </p:sp>
          <p:grpSp>
            <p:nvGrpSpPr>
              <p:cNvPr id="21" name="Group 153"/>
              <p:cNvGrpSpPr/>
              <p:nvPr/>
            </p:nvGrpSpPr>
            <p:grpSpPr>
              <a:xfrm>
                <a:off x="5562600" y="2743200"/>
                <a:ext cx="2336800" cy="2540000"/>
                <a:chOff x="5562600" y="2743200"/>
                <a:chExt cx="2336800" cy="2540000"/>
              </a:xfrm>
            </p:grpSpPr>
            <p:sp>
              <p:nvSpPr>
                <p:cNvPr id="100" name="Rectangle 99"/>
                <p:cNvSpPr/>
                <p:nvPr/>
              </p:nvSpPr>
              <p:spPr>
                <a:xfrm>
                  <a:off x="5854700" y="3695700"/>
                  <a:ext cx="292100" cy="317500"/>
                </a:xfrm>
                <a:prstGeom prst="rect">
                  <a:avLst/>
                </a:prstGeom>
                <a:noFill/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lIns="91440" tIns="91440" rIns="91440" bIns="91440" rtlCol="0" anchor="t" anchorCtr="0"/>
                <a:lstStyle/>
                <a:p>
                  <a:pPr algn="ctr">
                    <a:buNone/>
                  </a:pPr>
                  <a:endParaRPr lang="en-US" sz="1500" dirty="0" smtClean="0">
                    <a:solidFill>
                      <a:schemeClr val="tx1"/>
                    </a:solidFill>
                    <a:latin typeface="Courier New" pitchFamily="49" charset="0"/>
                    <a:cs typeface="Courier New" pitchFamily="49" charset="0"/>
                  </a:endParaRPr>
                </a:p>
              </p:txBody>
            </p:sp>
            <p:sp>
              <p:nvSpPr>
                <p:cNvPr id="102" name="Rectangle 101"/>
                <p:cNvSpPr/>
                <p:nvPr/>
              </p:nvSpPr>
              <p:spPr>
                <a:xfrm>
                  <a:off x="6438900" y="3695700"/>
                  <a:ext cx="292100" cy="317500"/>
                </a:xfrm>
                <a:prstGeom prst="rect">
                  <a:avLst/>
                </a:prstGeom>
                <a:noFill/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lIns="91440" tIns="91440" rIns="91440" bIns="91440" rtlCol="0" anchor="t" anchorCtr="0"/>
                <a:lstStyle/>
                <a:p>
                  <a:pPr algn="ctr">
                    <a:buNone/>
                  </a:pPr>
                  <a:endParaRPr lang="en-US" sz="1500" dirty="0" smtClean="0">
                    <a:solidFill>
                      <a:schemeClr val="tx1"/>
                    </a:solidFill>
                    <a:latin typeface="Courier New" pitchFamily="49" charset="0"/>
                    <a:cs typeface="Courier New" pitchFamily="49" charset="0"/>
                  </a:endParaRPr>
                </a:p>
              </p:txBody>
            </p:sp>
            <p:sp>
              <p:nvSpPr>
                <p:cNvPr id="109" name="Rectangle 108"/>
                <p:cNvSpPr/>
                <p:nvPr/>
              </p:nvSpPr>
              <p:spPr>
                <a:xfrm>
                  <a:off x="6146800" y="4013200"/>
                  <a:ext cx="292100" cy="317500"/>
                </a:xfrm>
                <a:prstGeom prst="rect">
                  <a:avLst/>
                </a:prstGeom>
                <a:noFill/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lIns="91440" tIns="91440" rIns="91440" bIns="91440" rtlCol="0" anchor="t" anchorCtr="0"/>
                <a:lstStyle/>
                <a:p>
                  <a:pPr algn="ctr">
                    <a:buNone/>
                  </a:pPr>
                  <a:endParaRPr lang="en-US" sz="1500" dirty="0" smtClean="0">
                    <a:solidFill>
                      <a:schemeClr val="tx1"/>
                    </a:solidFill>
                    <a:latin typeface="Courier New" pitchFamily="49" charset="0"/>
                    <a:cs typeface="Courier New" pitchFamily="49" charset="0"/>
                  </a:endParaRPr>
                </a:p>
              </p:txBody>
            </p:sp>
            <p:grpSp>
              <p:nvGrpSpPr>
                <p:cNvPr id="23" name="Group 152"/>
                <p:cNvGrpSpPr/>
                <p:nvPr/>
              </p:nvGrpSpPr>
              <p:grpSpPr>
                <a:xfrm>
                  <a:off x="5562600" y="2743200"/>
                  <a:ext cx="2336800" cy="2540000"/>
                  <a:chOff x="5562600" y="2743200"/>
                  <a:chExt cx="2336800" cy="2540000"/>
                </a:xfrm>
              </p:grpSpPr>
              <p:sp>
                <p:nvSpPr>
                  <p:cNvPr id="118" name="Rectangle 117"/>
                  <p:cNvSpPr/>
                  <p:nvPr/>
                </p:nvSpPr>
                <p:spPr>
                  <a:xfrm>
                    <a:off x="6438900" y="4330700"/>
                    <a:ext cx="292100" cy="317500"/>
                  </a:xfrm>
                  <a:prstGeom prst="rect">
                    <a:avLst/>
                  </a:prstGeom>
                  <a:noFill/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91440" tIns="91440" rIns="91440" bIns="91440" rtlCol="0" anchor="t" anchorCtr="0"/>
                  <a:lstStyle/>
                  <a:p>
                    <a:pPr algn="ctr">
                      <a:buNone/>
                    </a:pPr>
                    <a:endParaRPr lang="en-US" sz="1500" dirty="0" smtClean="0">
                      <a:solidFill>
                        <a:schemeClr val="tx1"/>
                      </a:solidFill>
                      <a:latin typeface="Courier New" pitchFamily="49" charset="0"/>
                      <a:cs typeface="Courier New" pitchFamily="49" charset="0"/>
                    </a:endParaRPr>
                  </a:p>
                </p:txBody>
              </p:sp>
              <p:sp>
                <p:nvSpPr>
                  <p:cNvPr id="124" name="Rectangle 123"/>
                  <p:cNvSpPr/>
                  <p:nvPr/>
                </p:nvSpPr>
                <p:spPr>
                  <a:xfrm>
                    <a:off x="5854700" y="4648200"/>
                    <a:ext cx="292100" cy="317500"/>
                  </a:xfrm>
                  <a:prstGeom prst="rect">
                    <a:avLst/>
                  </a:prstGeom>
                  <a:noFill/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91440" tIns="91440" rIns="91440" bIns="91440" rtlCol="0" anchor="t" anchorCtr="0"/>
                  <a:lstStyle/>
                  <a:p>
                    <a:pPr algn="ctr">
                      <a:buNone/>
                    </a:pPr>
                    <a:endParaRPr lang="en-US" sz="1500" dirty="0" smtClean="0">
                      <a:solidFill>
                        <a:schemeClr val="tx1"/>
                      </a:solidFill>
                      <a:latin typeface="Courier New" pitchFamily="49" charset="0"/>
                      <a:cs typeface="Courier New" pitchFamily="49" charset="0"/>
                    </a:endParaRPr>
                  </a:p>
                </p:txBody>
              </p:sp>
              <p:sp>
                <p:nvSpPr>
                  <p:cNvPr id="125" name="Rectangle 124"/>
                  <p:cNvSpPr/>
                  <p:nvPr/>
                </p:nvSpPr>
                <p:spPr>
                  <a:xfrm>
                    <a:off x="6146800" y="4648200"/>
                    <a:ext cx="292100" cy="317500"/>
                  </a:xfrm>
                  <a:prstGeom prst="rect">
                    <a:avLst/>
                  </a:prstGeom>
                  <a:noFill/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91440" tIns="91440" rIns="91440" bIns="91440" rtlCol="0" anchor="t" anchorCtr="0"/>
                  <a:lstStyle/>
                  <a:p>
                    <a:pPr algn="ctr">
                      <a:buNone/>
                    </a:pPr>
                    <a:endParaRPr lang="en-US" sz="1500" dirty="0" smtClean="0">
                      <a:solidFill>
                        <a:schemeClr val="tx1"/>
                      </a:solidFill>
                      <a:latin typeface="Courier New" pitchFamily="49" charset="0"/>
                      <a:cs typeface="Courier New" pitchFamily="49" charset="0"/>
                    </a:endParaRPr>
                  </a:p>
                </p:txBody>
              </p:sp>
              <p:sp>
                <p:nvSpPr>
                  <p:cNvPr id="127" name="Rectangle 126"/>
                  <p:cNvSpPr/>
                  <p:nvPr/>
                </p:nvSpPr>
                <p:spPr>
                  <a:xfrm>
                    <a:off x="6731000" y="4648200"/>
                    <a:ext cx="292100" cy="317500"/>
                  </a:xfrm>
                  <a:prstGeom prst="rect">
                    <a:avLst/>
                  </a:prstGeom>
                  <a:noFill/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91440" tIns="91440" rIns="91440" bIns="91440" rtlCol="0" anchor="t" anchorCtr="0"/>
                  <a:lstStyle/>
                  <a:p>
                    <a:pPr algn="ctr">
                      <a:buNone/>
                    </a:pPr>
                    <a:endParaRPr lang="en-US" sz="1500" dirty="0" smtClean="0">
                      <a:solidFill>
                        <a:schemeClr val="tx1"/>
                      </a:solidFill>
                      <a:latin typeface="Courier New" pitchFamily="49" charset="0"/>
                      <a:cs typeface="Courier New" pitchFamily="49" charset="0"/>
                    </a:endParaRPr>
                  </a:p>
                </p:txBody>
              </p:sp>
              <p:grpSp>
                <p:nvGrpSpPr>
                  <p:cNvPr id="25" name="Group 151"/>
                  <p:cNvGrpSpPr/>
                  <p:nvPr/>
                </p:nvGrpSpPr>
                <p:grpSpPr>
                  <a:xfrm>
                    <a:off x="5562600" y="2743200"/>
                    <a:ext cx="2336800" cy="2540000"/>
                    <a:chOff x="5562600" y="2743200"/>
                    <a:chExt cx="2336800" cy="2540000"/>
                  </a:xfrm>
                </p:grpSpPr>
                <p:sp>
                  <p:nvSpPr>
                    <p:cNvPr id="104" name="Rectangle 103"/>
                    <p:cNvSpPr/>
                    <p:nvPr/>
                  </p:nvSpPr>
                  <p:spPr>
                    <a:xfrm>
                      <a:off x="7023100" y="3695700"/>
                      <a:ext cx="292100" cy="317500"/>
                    </a:xfrm>
                    <a:prstGeom prst="rect">
                      <a:avLst/>
                    </a:prstGeom>
                    <a:noFill/>
                    <a:effectLst/>
                  </p:spPr>
                  <p:style>
                    <a:lnRef idx="1">
                      <a:schemeClr val="accent1"/>
                    </a:lnRef>
                    <a:fillRef idx="3">
                      <a:schemeClr val="accent1"/>
                    </a:fillRef>
                    <a:effectRef idx="2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lIns="91440" tIns="91440" rIns="91440" bIns="91440" rtlCol="0" anchor="t" anchorCtr="0"/>
                    <a:lstStyle/>
                    <a:p>
                      <a:pPr algn="ctr">
                        <a:buNone/>
                      </a:pPr>
                      <a:endParaRPr lang="en-US" sz="1500" dirty="0" smtClean="0">
                        <a:solidFill>
                          <a:schemeClr val="tx1"/>
                        </a:solidFill>
                        <a:latin typeface="Courier New" pitchFamily="49" charset="0"/>
                        <a:cs typeface="Courier New" pitchFamily="49" charset="0"/>
                      </a:endParaRPr>
                    </a:p>
                  </p:txBody>
                </p:sp>
                <p:sp>
                  <p:nvSpPr>
                    <p:cNvPr id="111" name="Rectangle 110"/>
                    <p:cNvSpPr/>
                    <p:nvPr/>
                  </p:nvSpPr>
                  <p:spPr>
                    <a:xfrm>
                      <a:off x="6731000" y="4013200"/>
                      <a:ext cx="292100" cy="317500"/>
                    </a:xfrm>
                    <a:prstGeom prst="rect">
                      <a:avLst/>
                    </a:prstGeom>
                    <a:noFill/>
                    <a:effectLst/>
                  </p:spPr>
                  <p:style>
                    <a:lnRef idx="1">
                      <a:schemeClr val="accent1"/>
                    </a:lnRef>
                    <a:fillRef idx="3">
                      <a:schemeClr val="accent1"/>
                    </a:fillRef>
                    <a:effectRef idx="2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lIns="91440" tIns="91440" rIns="91440" bIns="91440" rtlCol="0" anchor="t" anchorCtr="0"/>
                    <a:lstStyle/>
                    <a:p>
                      <a:pPr algn="ctr">
                        <a:buNone/>
                      </a:pPr>
                      <a:endParaRPr lang="en-US" sz="1500" dirty="0" smtClean="0">
                        <a:solidFill>
                          <a:schemeClr val="tx1"/>
                        </a:solidFill>
                        <a:latin typeface="Courier New" pitchFamily="49" charset="0"/>
                        <a:cs typeface="Courier New" pitchFamily="49" charset="0"/>
                      </a:endParaRPr>
                    </a:p>
                  </p:txBody>
                </p:sp>
                <p:sp>
                  <p:nvSpPr>
                    <p:cNvPr id="113" name="Rectangle 112"/>
                    <p:cNvSpPr/>
                    <p:nvPr/>
                  </p:nvSpPr>
                  <p:spPr>
                    <a:xfrm>
                      <a:off x="7315200" y="4013200"/>
                      <a:ext cx="292100" cy="317500"/>
                    </a:xfrm>
                    <a:prstGeom prst="rect">
                      <a:avLst/>
                    </a:prstGeom>
                    <a:solidFill>
                      <a:schemeClr val="tx2">
                        <a:lumMod val="40000"/>
                        <a:lumOff val="60000"/>
                      </a:schemeClr>
                    </a:solidFill>
                    <a:effectLst/>
                  </p:spPr>
                  <p:style>
                    <a:lnRef idx="1">
                      <a:schemeClr val="accent1"/>
                    </a:lnRef>
                    <a:fillRef idx="3">
                      <a:schemeClr val="accent1"/>
                    </a:fillRef>
                    <a:effectRef idx="2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lIns="91440" tIns="91440" rIns="91440" bIns="91440" rtlCol="0" anchor="t" anchorCtr="0"/>
                    <a:lstStyle/>
                    <a:p>
                      <a:pPr algn="ctr">
                        <a:buNone/>
                      </a:pPr>
                      <a:endParaRPr lang="en-US" sz="1500" dirty="0" smtClean="0">
                        <a:solidFill>
                          <a:schemeClr val="tx1"/>
                        </a:solidFill>
                        <a:latin typeface="Courier New" pitchFamily="49" charset="0"/>
                        <a:cs typeface="Courier New" pitchFamily="49" charset="0"/>
                      </a:endParaRPr>
                    </a:p>
                  </p:txBody>
                </p:sp>
                <p:grpSp>
                  <p:nvGrpSpPr>
                    <p:cNvPr id="27" name="Group 150"/>
                    <p:cNvGrpSpPr/>
                    <p:nvPr/>
                  </p:nvGrpSpPr>
                  <p:grpSpPr>
                    <a:xfrm>
                      <a:off x="5562600" y="2743200"/>
                      <a:ext cx="2336800" cy="2540000"/>
                      <a:chOff x="5562600" y="2743200"/>
                      <a:chExt cx="2336800" cy="2540000"/>
                    </a:xfrm>
                  </p:grpSpPr>
                  <p:sp>
                    <p:nvSpPr>
                      <p:cNvPr id="86" name="Rectangle 85"/>
                      <p:cNvSpPr/>
                      <p:nvPr/>
                    </p:nvSpPr>
                    <p:spPr>
                      <a:xfrm>
                        <a:off x="6438900" y="3060700"/>
                        <a:ext cx="292100" cy="317500"/>
                      </a:xfrm>
                      <a:prstGeom prst="rect">
                        <a:avLst/>
                      </a:prstGeom>
                      <a:noFill/>
                      <a:effectLst/>
                    </p:spPr>
                    <p:style>
                      <a:lnRef idx="1">
                        <a:schemeClr val="accent1"/>
                      </a:lnRef>
                      <a:fillRef idx="3">
                        <a:schemeClr val="accent1"/>
                      </a:fillRef>
                      <a:effectRef idx="2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lIns="91440" tIns="91440" rIns="91440" bIns="91440" rtlCol="0" anchor="t" anchorCtr="0"/>
                      <a:lstStyle/>
                      <a:p>
                        <a:pPr algn="ctr">
                          <a:buNone/>
                        </a:pPr>
                        <a:endParaRPr lang="en-US" sz="1500" dirty="0" smtClean="0">
                          <a:solidFill>
                            <a:schemeClr val="tx1"/>
                          </a:solidFill>
                          <a:latin typeface="Courier New" pitchFamily="49" charset="0"/>
                          <a:cs typeface="Courier New" pitchFamily="49" charset="0"/>
                        </a:endParaRPr>
                      </a:p>
                    </p:txBody>
                  </p:sp>
                  <p:sp>
                    <p:nvSpPr>
                      <p:cNvPr id="93" name="Rectangle 92"/>
                      <p:cNvSpPr/>
                      <p:nvPr/>
                    </p:nvSpPr>
                    <p:spPr>
                      <a:xfrm>
                        <a:off x="6146800" y="3378200"/>
                        <a:ext cx="292100" cy="317500"/>
                      </a:xfrm>
                      <a:prstGeom prst="rect">
                        <a:avLst/>
                      </a:prstGeom>
                      <a:noFill/>
                      <a:effectLst/>
                    </p:spPr>
                    <p:style>
                      <a:lnRef idx="1">
                        <a:schemeClr val="accent1"/>
                      </a:lnRef>
                      <a:fillRef idx="3">
                        <a:schemeClr val="accent1"/>
                      </a:fillRef>
                      <a:effectRef idx="2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lIns="91440" tIns="91440" rIns="91440" bIns="91440" rtlCol="0" anchor="t" anchorCtr="0"/>
                      <a:lstStyle/>
                      <a:p>
                        <a:pPr algn="ctr">
                          <a:buNone/>
                        </a:pPr>
                        <a:endParaRPr lang="en-US" sz="1500" dirty="0" smtClean="0">
                          <a:solidFill>
                            <a:schemeClr val="tx1"/>
                          </a:solidFill>
                          <a:latin typeface="Courier New" pitchFamily="49" charset="0"/>
                          <a:cs typeface="Courier New" pitchFamily="49" charset="0"/>
                        </a:endParaRPr>
                      </a:p>
                    </p:txBody>
                  </p:sp>
                  <p:grpSp>
                    <p:nvGrpSpPr>
                      <p:cNvPr id="29" name="Group 149"/>
                      <p:cNvGrpSpPr/>
                      <p:nvPr/>
                    </p:nvGrpSpPr>
                    <p:grpSpPr>
                      <a:xfrm>
                        <a:off x="5562600" y="2743200"/>
                        <a:ext cx="2336800" cy="2540000"/>
                        <a:chOff x="5562600" y="2743200"/>
                        <a:chExt cx="2336800" cy="2540000"/>
                      </a:xfrm>
                    </p:grpSpPr>
                    <p:grpSp>
                      <p:nvGrpSpPr>
                        <p:cNvPr id="30" name="Group 148"/>
                        <p:cNvGrpSpPr/>
                        <p:nvPr/>
                      </p:nvGrpSpPr>
                      <p:grpSpPr>
                        <a:xfrm>
                          <a:off x="6731000" y="3378200"/>
                          <a:ext cx="1168400" cy="1270000"/>
                          <a:chOff x="6731000" y="3378200"/>
                          <a:chExt cx="1168400" cy="1270000"/>
                        </a:xfrm>
                      </p:grpSpPr>
                      <p:sp>
                        <p:nvSpPr>
                          <p:cNvPr id="95" name="Rectangle 94"/>
                          <p:cNvSpPr/>
                          <p:nvPr/>
                        </p:nvSpPr>
                        <p:spPr>
                          <a:xfrm>
                            <a:off x="6731000" y="337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21" name="Rectangle 120"/>
                          <p:cNvSpPr/>
                          <p:nvPr/>
                        </p:nvSpPr>
                        <p:spPr>
                          <a:xfrm>
                            <a:off x="7315200" y="433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22" name="Rectangle 121"/>
                          <p:cNvSpPr/>
                          <p:nvPr/>
                        </p:nvSpPr>
                        <p:spPr>
                          <a:xfrm>
                            <a:off x="7607300" y="433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</p:grpSp>
                    <p:grpSp>
                      <p:nvGrpSpPr>
                        <p:cNvPr id="31" name="Group 146"/>
                        <p:cNvGrpSpPr/>
                        <p:nvPr/>
                      </p:nvGrpSpPr>
                      <p:grpSpPr>
                        <a:xfrm>
                          <a:off x="5562600" y="2743200"/>
                          <a:ext cx="2336800" cy="2540000"/>
                          <a:chOff x="5562600" y="2743200"/>
                          <a:chExt cx="2336800" cy="2540000"/>
                        </a:xfrm>
                      </p:grpSpPr>
                      <p:sp>
                        <p:nvSpPr>
                          <p:cNvPr id="75" name="Rectangle 74"/>
                          <p:cNvSpPr/>
                          <p:nvPr/>
                        </p:nvSpPr>
                        <p:spPr>
                          <a:xfrm>
                            <a:off x="5562600" y="274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76" name="Rectangle 75"/>
                          <p:cNvSpPr/>
                          <p:nvPr/>
                        </p:nvSpPr>
                        <p:spPr>
                          <a:xfrm>
                            <a:off x="5854700" y="2743200"/>
                            <a:ext cx="292100" cy="317500"/>
                          </a:xfrm>
                          <a:prstGeom prst="rect">
                            <a:avLst/>
                          </a:prstGeom>
                          <a:solidFill>
                            <a:schemeClr val="tx2">
                              <a:lumMod val="40000"/>
                              <a:lumOff val="60000"/>
                            </a:schemeClr>
                          </a:solidFill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77" name="Rectangle 76"/>
                          <p:cNvSpPr/>
                          <p:nvPr/>
                        </p:nvSpPr>
                        <p:spPr>
                          <a:xfrm>
                            <a:off x="6146800" y="274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78" name="Rectangle 77"/>
                          <p:cNvSpPr/>
                          <p:nvPr/>
                        </p:nvSpPr>
                        <p:spPr>
                          <a:xfrm>
                            <a:off x="6438900" y="274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79" name="Rectangle 78"/>
                          <p:cNvSpPr/>
                          <p:nvPr/>
                        </p:nvSpPr>
                        <p:spPr>
                          <a:xfrm>
                            <a:off x="6731000" y="274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80" name="Rectangle 79"/>
                          <p:cNvSpPr/>
                          <p:nvPr/>
                        </p:nvSpPr>
                        <p:spPr>
                          <a:xfrm>
                            <a:off x="7023100" y="274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81" name="Rectangle 80"/>
                          <p:cNvSpPr/>
                          <p:nvPr/>
                        </p:nvSpPr>
                        <p:spPr>
                          <a:xfrm>
                            <a:off x="7315200" y="274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82" name="Rectangle 81"/>
                          <p:cNvSpPr/>
                          <p:nvPr/>
                        </p:nvSpPr>
                        <p:spPr>
                          <a:xfrm>
                            <a:off x="7607300" y="274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83" name="Rectangle 82"/>
                          <p:cNvSpPr/>
                          <p:nvPr/>
                        </p:nvSpPr>
                        <p:spPr>
                          <a:xfrm>
                            <a:off x="5562600" y="306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84" name="Rectangle 83"/>
                          <p:cNvSpPr/>
                          <p:nvPr/>
                        </p:nvSpPr>
                        <p:spPr>
                          <a:xfrm>
                            <a:off x="5854700" y="306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85" name="Rectangle 84"/>
                          <p:cNvSpPr/>
                          <p:nvPr/>
                        </p:nvSpPr>
                        <p:spPr>
                          <a:xfrm>
                            <a:off x="6146800" y="306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87" name="Rectangle 86"/>
                          <p:cNvSpPr/>
                          <p:nvPr/>
                        </p:nvSpPr>
                        <p:spPr>
                          <a:xfrm>
                            <a:off x="6731000" y="3060700"/>
                            <a:ext cx="292100" cy="317500"/>
                          </a:xfrm>
                          <a:prstGeom prst="rect">
                            <a:avLst/>
                          </a:prstGeom>
                          <a:solidFill>
                            <a:schemeClr val="accent1">
                              <a:lumMod val="60000"/>
                              <a:lumOff val="40000"/>
                            </a:schemeClr>
                          </a:solidFill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88" name="Rectangle 87"/>
                          <p:cNvSpPr/>
                          <p:nvPr/>
                        </p:nvSpPr>
                        <p:spPr>
                          <a:xfrm>
                            <a:off x="7023100" y="306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89" name="Rectangle 88"/>
                          <p:cNvSpPr/>
                          <p:nvPr/>
                        </p:nvSpPr>
                        <p:spPr>
                          <a:xfrm>
                            <a:off x="7315200" y="306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90" name="Rectangle 89"/>
                          <p:cNvSpPr/>
                          <p:nvPr/>
                        </p:nvSpPr>
                        <p:spPr>
                          <a:xfrm>
                            <a:off x="7607300" y="306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91" name="Rectangle 90"/>
                          <p:cNvSpPr/>
                          <p:nvPr/>
                        </p:nvSpPr>
                        <p:spPr>
                          <a:xfrm>
                            <a:off x="5562600" y="337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92" name="Rectangle 91"/>
                          <p:cNvSpPr/>
                          <p:nvPr/>
                        </p:nvSpPr>
                        <p:spPr>
                          <a:xfrm>
                            <a:off x="5854700" y="337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94" name="Rectangle 93"/>
                          <p:cNvSpPr/>
                          <p:nvPr/>
                        </p:nvSpPr>
                        <p:spPr>
                          <a:xfrm>
                            <a:off x="6438900" y="337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96" name="Rectangle 95"/>
                          <p:cNvSpPr/>
                          <p:nvPr/>
                        </p:nvSpPr>
                        <p:spPr>
                          <a:xfrm>
                            <a:off x="7023100" y="337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97" name="Rectangle 96"/>
                          <p:cNvSpPr/>
                          <p:nvPr/>
                        </p:nvSpPr>
                        <p:spPr>
                          <a:xfrm>
                            <a:off x="7315200" y="337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98" name="Rectangle 97"/>
                          <p:cNvSpPr/>
                          <p:nvPr/>
                        </p:nvSpPr>
                        <p:spPr>
                          <a:xfrm>
                            <a:off x="7607300" y="337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99" name="Rectangle 98"/>
                          <p:cNvSpPr/>
                          <p:nvPr/>
                        </p:nvSpPr>
                        <p:spPr>
                          <a:xfrm>
                            <a:off x="5562600" y="369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01" name="Rectangle 100"/>
                          <p:cNvSpPr/>
                          <p:nvPr/>
                        </p:nvSpPr>
                        <p:spPr>
                          <a:xfrm>
                            <a:off x="6146800" y="369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03" name="Rectangle 102"/>
                          <p:cNvSpPr/>
                          <p:nvPr/>
                        </p:nvSpPr>
                        <p:spPr>
                          <a:xfrm>
                            <a:off x="6731000" y="369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05" name="Rectangle 104"/>
                          <p:cNvSpPr/>
                          <p:nvPr/>
                        </p:nvSpPr>
                        <p:spPr>
                          <a:xfrm>
                            <a:off x="7315200" y="369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06" name="Rectangle 105"/>
                          <p:cNvSpPr/>
                          <p:nvPr/>
                        </p:nvSpPr>
                        <p:spPr>
                          <a:xfrm>
                            <a:off x="7607300" y="369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07" name="Rectangle 106"/>
                          <p:cNvSpPr/>
                          <p:nvPr/>
                        </p:nvSpPr>
                        <p:spPr>
                          <a:xfrm>
                            <a:off x="5562600" y="401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08" name="Rectangle 107"/>
                          <p:cNvSpPr/>
                          <p:nvPr/>
                        </p:nvSpPr>
                        <p:spPr>
                          <a:xfrm>
                            <a:off x="5854700" y="4013200"/>
                            <a:ext cx="292100" cy="317500"/>
                          </a:xfrm>
                          <a:prstGeom prst="rect">
                            <a:avLst/>
                          </a:prstGeom>
                          <a:solidFill>
                            <a:srgbClr val="002060"/>
                          </a:solidFill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10" name="Rectangle 109"/>
                          <p:cNvSpPr/>
                          <p:nvPr/>
                        </p:nvSpPr>
                        <p:spPr>
                          <a:xfrm>
                            <a:off x="6438900" y="401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12" name="Rectangle 111"/>
                          <p:cNvSpPr/>
                          <p:nvPr/>
                        </p:nvSpPr>
                        <p:spPr>
                          <a:xfrm>
                            <a:off x="7023100" y="401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14" name="Rectangle 113"/>
                          <p:cNvSpPr/>
                          <p:nvPr/>
                        </p:nvSpPr>
                        <p:spPr>
                          <a:xfrm>
                            <a:off x="7607300" y="401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15" name="Rectangle 114"/>
                          <p:cNvSpPr/>
                          <p:nvPr/>
                        </p:nvSpPr>
                        <p:spPr>
                          <a:xfrm>
                            <a:off x="5562600" y="433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16" name="Rectangle 115"/>
                          <p:cNvSpPr/>
                          <p:nvPr/>
                        </p:nvSpPr>
                        <p:spPr>
                          <a:xfrm>
                            <a:off x="5854700" y="433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17" name="Rectangle 116"/>
                          <p:cNvSpPr/>
                          <p:nvPr/>
                        </p:nvSpPr>
                        <p:spPr>
                          <a:xfrm>
                            <a:off x="6146800" y="4330700"/>
                            <a:ext cx="292100" cy="317500"/>
                          </a:xfrm>
                          <a:prstGeom prst="rect">
                            <a:avLst/>
                          </a:prstGeom>
                          <a:solidFill>
                            <a:schemeClr val="tx2">
                              <a:lumMod val="40000"/>
                              <a:lumOff val="60000"/>
                            </a:schemeClr>
                          </a:solidFill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19" name="Rectangle 118"/>
                          <p:cNvSpPr/>
                          <p:nvPr/>
                        </p:nvSpPr>
                        <p:spPr>
                          <a:xfrm>
                            <a:off x="6731000" y="433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23" name="Rectangle 122"/>
                          <p:cNvSpPr/>
                          <p:nvPr/>
                        </p:nvSpPr>
                        <p:spPr>
                          <a:xfrm>
                            <a:off x="5562600" y="4648200"/>
                            <a:ext cx="292100" cy="317500"/>
                          </a:xfrm>
                          <a:prstGeom prst="rect">
                            <a:avLst/>
                          </a:prstGeom>
                          <a:solidFill>
                            <a:schemeClr val="tx2">
                              <a:lumMod val="40000"/>
                              <a:lumOff val="60000"/>
                            </a:schemeClr>
                          </a:solidFill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26" name="Rectangle 125"/>
                          <p:cNvSpPr/>
                          <p:nvPr/>
                        </p:nvSpPr>
                        <p:spPr>
                          <a:xfrm>
                            <a:off x="6438900" y="464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28" name="Rectangle 127"/>
                          <p:cNvSpPr/>
                          <p:nvPr/>
                        </p:nvSpPr>
                        <p:spPr>
                          <a:xfrm>
                            <a:off x="7023100" y="464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29" name="Rectangle 128"/>
                          <p:cNvSpPr/>
                          <p:nvPr/>
                        </p:nvSpPr>
                        <p:spPr>
                          <a:xfrm>
                            <a:off x="7315200" y="464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30" name="Rectangle 129"/>
                          <p:cNvSpPr/>
                          <p:nvPr/>
                        </p:nvSpPr>
                        <p:spPr>
                          <a:xfrm>
                            <a:off x="7607300" y="464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31" name="Rectangle 130"/>
                          <p:cNvSpPr/>
                          <p:nvPr/>
                        </p:nvSpPr>
                        <p:spPr>
                          <a:xfrm>
                            <a:off x="5562600" y="496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32" name="Rectangle 131"/>
                          <p:cNvSpPr/>
                          <p:nvPr/>
                        </p:nvSpPr>
                        <p:spPr>
                          <a:xfrm>
                            <a:off x="5854700" y="496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33" name="Rectangle 132"/>
                          <p:cNvSpPr/>
                          <p:nvPr/>
                        </p:nvSpPr>
                        <p:spPr>
                          <a:xfrm>
                            <a:off x="6146800" y="496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34" name="Rectangle 133"/>
                          <p:cNvSpPr/>
                          <p:nvPr/>
                        </p:nvSpPr>
                        <p:spPr>
                          <a:xfrm>
                            <a:off x="6438900" y="496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35" name="Rectangle 134"/>
                          <p:cNvSpPr/>
                          <p:nvPr/>
                        </p:nvSpPr>
                        <p:spPr>
                          <a:xfrm>
                            <a:off x="6731000" y="496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36" name="Rectangle 135"/>
                          <p:cNvSpPr/>
                          <p:nvPr/>
                        </p:nvSpPr>
                        <p:spPr>
                          <a:xfrm>
                            <a:off x="7023100" y="4965700"/>
                            <a:ext cx="292100" cy="317500"/>
                          </a:xfrm>
                          <a:prstGeom prst="rect">
                            <a:avLst/>
                          </a:prstGeom>
                          <a:solidFill>
                            <a:schemeClr val="tx2">
                              <a:lumMod val="40000"/>
                              <a:lumOff val="60000"/>
                            </a:schemeClr>
                          </a:solidFill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37" name="Rectangle 136"/>
                          <p:cNvSpPr/>
                          <p:nvPr/>
                        </p:nvSpPr>
                        <p:spPr>
                          <a:xfrm>
                            <a:off x="7315200" y="496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38" name="Rectangle 137"/>
                          <p:cNvSpPr/>
                          <p:nvPr/>
                        </p:nvSpPr>
                        <p:spPr>
                          <a:xfrm>
                            <a:off x="7607300" y="496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</p:grpSp>
                  </p:grpSp>
                </p:grpSp>
              </p:grpSp>
            </p:grpSp>
          </p:grpSp>
        </p:grpSp>
        <p:sp>
          <p:nvSpPr>
            <p:cNvPr id="141" name="Rectangle 140"/>
            <p:cNvSpPr/>
            <p:nvPr/>
          </p:nvSpPr>
          <p:spPr>
            <a:xfrm>
              <a:off x="6146800" y="4064000"/>
              <a:ext cx="292100" cy="317500"/>
            </a:xfrm>
            <a:prstGeom prst="rect">
              <a:avLst/>
            </a:prstGeom>
            <a:solidFill>
              <a:schemeClr val="bg1"/>
            </a:solidFill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t" anchorCtr="0"/>
            <a:lstStyle/>
            <a:p>
              <a:pPr algn="ctr"/>
              <a:endPara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endParaRPr>
            </a:p>
          </p:txBody>
        </p:sp>
      </p:grpSp>
      <p:grpSp>
        <p:nvGrpSpPr>
          <p:cNvPr id="32" name="Group 40"/>
          <p:cNvGrpSpPr/>
          <p:nvPr/>
        </p:nvGrpSpPr>
        <p:grpSpPr>
          <a:xfrm>
            <a:off x="3220356" y="3448050"/>
            <a:ext cx="685800" cy="342900"/>
            <a:chOff x="2743200" y="3015343"/>
            <a:chExt cx="685800" cy="342900"/>
          </a:xfrm>
        </p:grpSpPr>
        <p:sp>
          <p:nvSpPr>
            <p:cNvPr id="147" name="Rectangle 146"/>
            <p:cNvSpPr/>
            <p:nvPr/>
          </p:nvSpPr>
          <p:spPr>
            <a:xfrm>
              <a:off x="3048000" y="3015343"/>
              <a:ext cx="381000" cy="342900"/>
            </a:xfrm>
            <a:prstGeom prst="rect">
              <a:avLst/>
            </a:prstGeom>
            <a:solidFill>
              <a:srgbClr val="92D05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ctr" anchorCtr="0"/>
            <a:lstStyle/>
            <a:p>
              <a:pPr algn="ctr">
                <a:buNone/>
              </a:pPr>
              <a:endParaRPr lang="en-US" sz="1500" b="1" dirty="0" smtClean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endParaRPr>
            </a:p>
          </p:txBody>
        </p:sp>
        <p:cxnSp>
          <p:nvCxnSpPr>
            <p:cNvPr id="149" name="Straight Arrow Connector 148"/>
            <p:cNvCxnSpPr/>
            <p:nvPr/>
          </p:nvCxnSpPr>
          <p:spPr>
            <a:xfrm>
              <a:off x="2743200" y="3117850"/>
              <a:ext cx="311150" cy="1588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0" name="Straight Arrow Connector 149"/>
            <p:cNvCxnSpPr/>
            <p:nvPr/>
          </p:nvCxnSpPr>
          <p:spPr>
            <a:xfrm rot="10800000">
              <a:off x="2743200" y="3257551"/>
              <a:ext cx="304800" cy="681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45" name="Straight Arrow Connector 144"/>
          <p:cNvCxnSpPr>
            <a:stCxn id="147" idx="0"/>
            <a:endCxn id="87" idx="1"/>
          </p:cNvCxnSpPr>
          <p:nvPr/>
        </p:nvCxnSpPr>
        <p:spPr>
          <a:xfrm rot="5400000" flipH="1" flipV="1">
            <a:off x="5111750" y="1828800"/>
            <a:ext cx="223157" cy="3015344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33" name="Group 40"/>
          <p:cNvGrpSpPr/>
          <p:nvPr/>
        </p:nvGrpSpPr>
        <p:grpSpPr>
          <a:xfrm>
            <a:off x="3906156" y="3448051"/>
            <a:ext cx="685800" cy="342900"/>
            <a:chOff x="2743200" y="3015343"/>
            <a:chExt cx="685800" cy="342900"/>
          </a:xfrm>
        </p:grpSpPr>
        <p:sp>
          <p:nvSpPr>
            <p:cNvPr id="144" name="Rectangle 143"/>
            <p:cNvSpPr/>
            <p:nvPr/>
          </p:nvSpPr>
          <p:spPr>
            <a:xfrm>
              <a:off x="3048000" y="3015343"/>
              <a:ext cx="381000" cy="342900"/>
            </a:xfrm>
            <a:prstGeom prst="rect">
              <a:avLst/>
            </a:prstGeom>
            <a:solidFill>
              <a:srgbClr val="00206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ctr" anchorCtr="0"/>
            <a:lstStyle/>
            <a:p>
              <a:pPr algn="ctr">
                <a:buNone/>
              </a:pPr>
              <a:r>
                <a:rPr lang="en-US" sz="1500" b="1" dirty="0" smtClean="0">
                  <a:solidFill>
                    <a:schemeClr val="bg1"/>
                  </a:solidFill>
                  <a:latin typeface="Courier New" pitchFamily="49" charset="0"/>
                  <a:cs typeface="Courier New" pitchFamily="49" charset="0"/>
                </a:rPr>
                <a:t>X</a:t>
              </a:r>
            </a:p>
          </p:txBody>
        </p:sp>
        <p:cxnSp>
          <p:nvCxnSpPr>
            <p:cNvPr id="151" name="Straight Arrow Connector 150"/>
            <p:cNvCxnSpPr/>
            <p:nvPr/>
          </p:nvCxnSpPr>
          <p:spPr>
            <a:xfrm>
              <a:off x="2743200" y="3117850"/>
              <a:ext cx="311150" cy="1588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2" name="Straight Arrow Connector 151"/>
            <p:cNvCxnSpPr/>
            <p:nvPr/>
          </p:nvCxnSpPr>
          <p:spPr>
            <a:xfrm rot="10800000">
              <a:off x="2743200" y="3257551"/>
              <a:ext cx="304800" cy="681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4" name="Straight Arrow Connector 153"/>
          <p:cNvCxnSpPr>
            <a:stCxn id="144" idx="3"/>
            <a:endCxn id="108" idx="1"/>
          </p:cNvCxnSpPr>
          <p:nvPr/>
        </p:nvCxnSpPr>
        <p:spPr>
          <a:xfrm>
            <a:off x="4591956" y="3619501"/>
            <a:ext cx="1262744" cy="557892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xmlns="" val="11608306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Block Cloning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990600"/>
            <a:ext cx="8239125" cy="5181600"/>
          </a:xfrm>
        </p:spPr>
        <p:txBody>
          <a:bodyPr>
            <a:normAutofit/>
          </a:bodyPr>
          <a:lstStyle/>
          <a:p>
            <a:r>
              <a:rPr lang="en-US" sz="2000" dirty="0" smtClean="0"/>
              <a:t>Get latch protecting hash bucket</a:t>
            </a:r>
            <a:endParaRPr lang="en-US" sz="180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354ABE3-2555-AC48-921D-BBEF8BC4B0C9}" type="slidenum">
              <a:rPr lang="en-US" smtClean="0"/>
              <a:pPr/>
              <a:t>69</a:t>
            </a:fld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559707" y="1839686"/>
            <a:ext cx="990600" cy="636814"/>
          </a:xfrm>
          <a:prstGeom prst="rect">
            <a:avLst/>
          </a:prstGeom>
          <a:solidFill>
            <a:schemeClr val="bg1"/>
          </a:solidFill>
          <a:ln w="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40" tIns="91440" rIns="91440" bIns="91440" rtlCol="0" anchor="t" anchorCtr="0"/>
          <a:lstStyle/>
          <a:p>
            <a:pPr algn="ctr">
              <a:buNone/>
            </a:pPr>
            <a:r>
              <a:rPr lang="en-US" sz="1500" b="1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Latches</a:t>
            </a:r>
          </a:p>
        </p:txBody>
      </p:sp>
      <p:sp>
        <p:nvSpPr>
          <p:cNvPr id="8" name="Rectangle 7"/>
          <p:cNvSpPr/>
          <p:nvPr/>
        </p:nvSpPr>
        <p:spPr>
          <a:xfrm>
            <a:off x="1659164" y="1839686"/>
            <a:ext cx="990600" cy="636814"/>
          </a:xfrm>
          <a:prstGeom prst="rect">
            <a:avLst/>
          </a:prstGeom>
          <a:solidFill>
            <a:schemeClr val="bg1"/>
          </a:solidFill>
          <a:ln w="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40" tIns="91440" rIns="91440" bIns="91440" rtlCol="0" anchor="t" anchorCtr="0"/>
          <a:lstStyle/>
          <a:p>
            <a:pPr algn="ctr">
              <a:buNone/>
            </a:pPr>
            <a:r>
              <a:rPr lang="en-US" sz="1500" b="1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Hash Buckets</a:t>
            </a:r>
          </a:p>
        </p:txBody>
      </p:sp>
      <p:grpSp>
        <p:nvGrpSpPr>
          <p:cNvPr id="12" name="Group 155"/>
          <p:cNvGrpSpPr/>
          <p:nvPr/>
        </p:nvGrpSpPr>
        <p:grpSpPr>
          <a:xfrm>
            <a:off x="635907" y="2667000"/>
            <a:ext cx="2013857" cy="3048000"/>
            <a:chOff x="838200" y="2667000"/>
            <a:chExt cx="2013857" cy="3048000"/>
          </a:xfrm>
        </p:grpSpPr>
        <p:sp>
          <p:nvSpPr>
            <p:cNvPr id="5" name="Oval 4"/>
            <p:cNvSpPr/>
            <p:nvPr/>
          </p:nvSpPr>
          <p:spPr>
            <a:xfrm>
              <a:off x="838200" y="3886200"/>
              <a:ext cx="838200" cy="609600"/>
            </a:xfrm>
            <a:prstGeom prst="ellipse">
              <a:avLst/>
            </a:prstGeom>
            <a:solidFill>
              <a:srgbClr val="00206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t" anchorCtr="0"/>
            <a:lstStyle/>
            <a:p>
              <a:pPr algn="ctr">
                <a:buNone/>
              </a:pPr>
              <a:r>
                <a:rPr lang="en-US" sz="1500" b="1" dirty="0" smtClean="0">
                  <a:solidFill>
                    <a:schemeClr val="bg1"/>
                  </a:solidFill>
                  <a:latin typeface="Courier New" pitchFamily="49" charset="0"/>
                  <a:cs typeface="Courier New" pitchFamily="49" charset="0"/>
                </a:rPr>
                <a:t>L 1</a:t>
              </a:r>
            </a:p>
          </p:txBody>
        </p:sp>
        <p:sp>
          <p:nvSpPr>
            <p:cNvPr id="6" name="Rectangle 5"/>
            <p:cNvSpPr/>
            <p:nvPr/>
          </p:nvSpPr>
          <p:spPr>
            <a:xfrm>
              <a:off x="1981200" y="2667000"/>
              <a:ext cx="762000" cy="533400"/>
            </a:xfrm>
            <a:prstGeom prst="rect">
              <a:avLst/>
            </a:prstGeom>
            <a:solidFill>
              <a:srgbClr val="FFFF99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ctr" anchorCtr="0"/>
            <a:lstStyle/>
            <a:p>
              <a:pPr algn="ctr">
                <a:buNone/>
              </a:pPr>
              <a:r>
                <a:rPr lang="en-US" sz="1500" dirty="0" smtClean="0">
                  <a:solidFill>
                    <a:schemeClr val="tx1"/>
                  </a:solidFill>
                  <a:latin typeface="Courier New" pitchFamily="49" charset="0"/>
                  <a:cs typeface="Courier New" pitchFamily="49" charset="0"/>
                </a:rPr>
                <a:t>HB 1</a:t>
              </a:r>
            </a:p>
          </p:txBody>
        </p:sp>
        <p:sp>
          <p:nvSpPr>
            <p:cNvPr id="9" name="Rectangle 8"/>
            <p:cNvSpPr/>
            <p:nvPr/>
          </p:nvSpPr>
          <p:spPr>
            <a:xfrm>
              <a:off x="1981200" y="3352800"/>
              <a:ext cx="762000" cy="533400"/>
            </a:xfrm>
            <a:prstGeom prst="rect">
              <a:avLst/>
            </a:prstGeom>
            <a:solidFill>
              <a:srgbClr val="00206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ctr" anchorCtr="0"/>
            <a:lstStyle/>
            <a:p>
              <a:pPr algn="ctr">
                <a:buNone/>
              </a:pPr>
              <a:r>
                <a:rPr lang="en-US" sz="1500" b="1" dirty="0" smtClean="0">
                  <a:solidFill>
                    <a:schemeClr val="bg1"/>
                  </a:solidFill>
                  <a:latin typeface="Courier New" pitchFamily="49" charset="0"/>
                  <a:cs typeface="Courier New" pitchFamily="49" charset="0"/>
                </a:rPr>
                <a:t>HB 2</a:t>
              </a:r>
            </a:p>
          </p:txBody>
        </p:sp>
        <p:sp>
          <p:nvSpPr>
            <p:cNvPr id="10" name="Rectangle 9"/>
            <p:cNvSpPr/>
            <p:nvPr/>
          </p:nvSpPr>
          <p:spPr>
            <a:xfrm>
              <a:off x="1981200" y="4495800"/>
              <a:ext cx="762000" cy="533400"/>
            </a:xfrm>
            <a:prstGeom prst="rect">
              <a:avLst/>
            </a:prstGeom>
            <a:solidFill>
              <a:srgbClr val="FFFF99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ctr" anchorCtr="0"/>
            <a:lstStyle/>
            <a:p>
              <a:pPr algn="ctr">
                <a:buNone/>
              </a:pPr>
              <a:r>
                <a:rPr lang="en-US" sz="1500" dirty="0" smtClean="0">
                  <a:solidFill>
                    <a:schemeClr val="tx1"/>
                  </a:solidFill>
                  <a:latin typeface="Courier New" pitchFamily="49" charset="0"/>
                  <a:cs typeface="Courier New" pitchFamily="49" charset="0"/>
                </a:rPr>
                <a:t>HB 31</a:t>
              </a:r>
            </a:p>
          </p:txBody>
        </p:sp>
        <p:sp>
          <p:nvSpPr>
            <p:cNvPr id="11" name="Rectangle 10"/>
            <p:cNvSpPr/>
            <p:nvPr/>
          </p:nvSpPr>
          <p:spPr>
            <a:xfrm>
              <a:off x="1981200" y="5181600"/>
              <a:ext cx="762000" cy="533400"/>
            </a:xfrm>
            <a:prstGeom prst="rect">
              <a:avLst/>
            </a:prstGeom>
            <a:solidFill>
              <a:srgbClr val="FFFF99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ctr" anchorCtr="0"/>
            <a:lstStyle/>
            <a:p>
              <a:pPr algn="ctr">
                <a:buNone/>
              </a:pPr>
              <a:r>
                <a:rPr lang="en-US" sz="1500" dirty="0" smtClean="0">
                  <a:solidFill>
                    <a:schemeClr val="tx1"/>
                  </a:solidFill>
                  <a:latin typeface="Courier New" pitchFamily="49" charset="0"/>
                  <a:cs typeface="Courier New" pitchFamily="49" charset="0"/>
                </a:rPr>
                <a:t>HB 32</a:t>
              </a:r>
            </a:p>
          </p:txBody>
        </p:sp>
        <p:sp>
          <p:nvSpPr>
            <p:cNvPr id="14" name="Rectangle 13"/>
            <p:cNvSpPr/>
            <p:nvPr/>
          </p:nvSpPr>
          <p:spPr>
            <a:xfrm>
              <a:off x="1861457" y="3989614"/>
              <a:ext cx="990600" cy="391886"/>
            </a:xfrm>
            <a:prstGeom prst="rect">
              <a:avLst/>
            </a:prstGeom>
            <a:solidFill>
              <a:schemeClr val="bg1"/>
            </a:solidFill>
            <a:ln w="0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t" anchorCtr="0"/>
            <a:lstStyle/>
            <a:p>
              <a:pPr algn="ctr">
                <a:buNone/>
              </a:pPr>
              <a:r>
                <a:rPr lang="en-US" sz="1500" b="1" dirty="0" smtClean="0">
                  <a:solidFill>
                    <a:schemeClr val="tx1"/>
                  </a:solidFill>
                  <a:latin typeface="Courier New" pitchFamily="49" charset="0"/>
                  <a:cs typeface="Courier New" pitchFamily="49" charset="0"/>
                </a:rPr>
                <a:t>. . .</a:t>
              </a:r>
            </a:p>
          </p:txBody>
        </p:sp>
        <p:cxnSp>
          <p:nvCxnSpPr>
            <p:cNvPr id="22" name="Straight Connector 21"/>
            <p:cNvCxnSpPr>
              <a:stCxn id="5" idx="6"/>
              <a:endCxn id="6" idx="1"/>
            </p:cNvCxnSpPr>
            <p:nvPr/>
          </p:nvCxnSpPr>
          <p:spPr>
            <a:xfrm flipV="1">
              <a:off x="1676400" y="2933700"/>
              <a:ext cx="304800" cy="1257300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>
              <a:endCxn id="9" idx="1"/>
            </p:cNvCxnSpPr>
            <p:nvPr/>
          </p:nvCxnSpPr>
          <p:spPr>
            <a:xfrm rot="5400000" flipH="1" flipV="1">
              <a:off x="1543050" y="3752850"/>
              <a:ext cx="571500" cy="304800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/>
            <p:cNvCxnSpPr>
              <a:stCxn id="5" idx="6"/>
              <a:endCxn id="10" idx="1"/>
            </p:cNvCxnSpPr>
            <p:nvPr/>
          </p:nvCxnSpPr>
          <p:spPr>
            <a:xfrm>
              <a:off x="1676400" y="4191000"/>
              <a:ext cx="304800" cy="571500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/>
            <p:cNvCxnSpPr>
              <a:stCxn id="5" idx="6"/>
              <a:endCxn id="11" idx="1"/>
            </p:cNvCxnSpPr>
            <p:nvPr/>
          </p:nvCxnSpPr>
          <p:spPr>
            <a:xfrm>
              <a:off x="1676400" y="4191000"/>
              <a:ext cx="304800" cy="1257300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3" name="Group 39"/>
          <p:cNvGrpSpPr/>
          <p:nvPr/>
        </p:nvGrpSpPr>
        <p:grpSpPr>
          <a:xfrm>
            <a:off x="2540907" y="2748643"/>
            <a:ext cx="685800" cy="342900"/>
            <a:chOff x="2743200" y="3015343"/>
            <a:chExt cx="685800" cy="342900"/>
          </a:xfrm>
        </p:grpSpPr>
        <p:sp>
          <p:nvSpPr>
            <p:cNvPr id="15" name="Rectangle 14"/>
            <p:cNvSpPr/>
            <p:nvPr/>
          </p:nvSpPr>
          <p:spPr>
            <a:xfrm>
              <a:off x="3048000" y="3015343"/>
              <a:ext cx="381000" cy="342900"/>
            </a:xfrm>
            <a:prstGeom prst="rect">
              <a:avLst/>
            </a:prstGeom>
            <a:solidFill>
              <a:srgbClr val="92D05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t" anchorCtr="0"/>
            <a:lstStyle/>
            <a:p>
              <a:pPr algn="ctr">
                <a:buNone/>
              </a:pPr>
              <a:endPara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endParaRPr>
            </a:p>
          </p:txBody>
        </p:sp>
        <p:cxnSp>
          <p:nvCxnSpPr>
            <p:cNvPr id="34" name="Straight Arrow Connector 33"/>
            <p:cNvCxnSpPr/>
            <p:nvPr/>
          </p:nvCxnSpPr>
          <p:spPr>
            <a:xfrm>
              <a:off x="2743200" y="3117850"/>
              <a:ext cx="311150" cy="1588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Arrow Connector 37"/>
            <p:cNvCxnSpPr/>
            <p:nvPr/>
          </p:nvCxnSpPr>
          <p:spPr>
            <a:xfrm rot="10800000">
              <a:off x="2743200" y="3257551"/>
              <a:ext cx="304800" cy="681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6" name="Group 40"/>
          <p:cNvGrpSpPr/>
          <p:nvPr/>
        </p:nvGrpSpPr>
        <p:grpSpPr>
          <a:xfrm>
            <a:off x="2534556" y="3448050"/>
            <a:ext cx="685800" cy="342900"/>
            <a:chOff x="2743200" y="3015343"/>
            <a:chExt cx="685800" cy="342900"/>
          </a:xfrm>
        </p:grpSpPr>
        <p:sp>
          <p:nvSpPr>
            <p:cNvPr id="42" name="Rectangle 41"/>
            <p:cNvSpPr/>
            <p:nvPr/>
          </p:nvSpPr>
          <p:spPr>
            <a:xfrm>
              <a:off x="3048000" y="3015343"/>
              <a:ext cx="381000" cy="342900"/>
            </a:xfrm>
            <a:prstGeom prst="rect">
              <a:avLst/>
            </a:prstGeom>
            <a:solidFill>
              <a:schemeClr val="accent3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t" anchorCtr="0"/>
            <a:lstStyle/>
            <a:p>
              <a:pPr algn="ctr">
                <a:buNone/>
              </a:pPr>
              <a:endPara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endParaRPr>
            </a:p>
          </p:txBody>
        </p:sp>
        <p:cxnSp>
          <p:nvCxnSpPr>
            <p:cNvPr id="43" name="Straight Arrow Connector 42"/>
            <p:cNvCxnSpPr/>
            <p:nvPr/>
          </p:nvCxnSpPr>
          <p:spPr>
            <a:xfrm>
              <a:off x="2743200" y="3117850"/>
              <a:ext cx="311150" cy="1588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Arrow Connector 43"/>
            <p:cNvCxnSpPr/>
            <p:nvPr/>
          </p:nvCxnSpPr>
          <p:spPr>
            <a:xfrm rot="10800000">
              <a:off x="2743200" y="3257551"/>
              <a:ext cx="304800" cy="681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7" name="Group 44"/>
          <p:cNvGrpSpPr/>
          <p:nvPr/>
        </p:nvGrpSpPr>
        <p:grpSpPr>
          <a:xfrm>
            <a:off x="2540907" y="4591050"/>
            <a:ext cx="685800" cy="342900"/>
            <a:chOff x="2743200" y="3015343"/>
            <a:chExt cx="685800" cy="342900"/>
          </a:xfrm>
        </p:grpSpPr>
        <p:sp>
          <p:nvSpPr>
            <p:cNvPr id="46" name="Rectangle 45"/>
            <p:cNvSpPr/>
            <p:nvPr/>
          </p:nvSpPr>
          <p:spPr>
            <a:xfrm>
              <a:off x="3048000" y="3015343"/>
              <a:ext cx="381000" cy="342900"/>
            </a:xfrm>
            <a:prstGeom prst="rect">
              <a:avLst/>
            </a:prstGeom>
            <a:solidFill>
              <a:srgbClr val="92D05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t" anchorCtr="0"/>
            <a:lstStyle/>
            <a:p>
              <a:pPr algn="ctr">
                <a:buNone/>
              </a:pPr>
              <a:endPara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endParaRPr>
            </a:p>
          </p:txBody>
        </p:sp>
        <p:cxnSp>
          <p:nvCxnSpPr>
            <p:cNvPr id="47" name="Straight Arrow Connector 46"/>
            <p:cNvCxnSpPr/>
            <p:nvPr/>
          </p:nvCxnSpPr>
          <p:spPr>
            <a:xfrm>
              <a:off x="2743200" y="3117850"/>
              <a:ext cx="311150" cy="1588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Arrow Connector 47"/>
            <p:cNvCxnSpPr/>
            <p:nvPr/>
          </p:nvCxnSpPr>
          <p:spPr>
            <a:xfrm rot="10800000">
              <a:off x="2743200" y="3257551"/>
              <a:ext cx="304800" cy="681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8" name="Group 48"/>
          <p:cNvGrpSpPr/>
          <p:nvPr/>
        </p:nvGrpSpPr>
        <p:grpSpPr>
          <a:xfrm>
            <a:off x="2540907" y="5276850"/>
            <a:ext cx="685800" cy="342900"/>
            <a:chOff x="2743200" y="3015343"/>
            <a:chExt cx="685800" cy="342900"/>
          </a:xfrm>
        </p:grpSpPr>
        <p:sp>
          <p:nvSpPr>
            <p:cNvPr id="50" name="Rectangle 49"/>
            <p:cNvSpPr/>
            <p:nvPr/>
          </p:nvSpPr>
          <p:spPr>
            <a:xfrm>
              <a:off x="3048000" y="3015343"/>
              <a:ext cx="381000" cy="342900"/>
            </a:xfrm>
            <a:prstGeom prst="rect">
              <a:avLst/>
            </a:prstGeom>
            <a:solidFill>
              <a:srgbClr val="92D05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t" anchorCtr="0"/>
            <a:lstStyle/>
            <a:p>
              <a:pPr algn="ctr">
                <a:buNone/>
              </a:pPr>
              <a:endPara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endParaRPr>
            </a:p>
          </p:txBody>
        </p:sp>
        <p:cxnSp>
          <p:nvCxnSpPr>
            <p:cNvPr id="51" name="Straight Arrow Connector 50"/>
            <p:cNvCxnSpPr/>
            <p:nvPr/>
          </p:nvCxnSpPr>
          <p:spPr>
            <a:xfrm>
              <a:off x="2743200" y="3117850"/>
              <a:ext cx="311150" cy="1588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Arrow Connector 51"/>
            <p:cNvCxnSpPr/>
            <p:nvPr/>
          </p:nvCxnSpPr>
          <p:spPr>
            <a:xfrm rot="10800000">
              <a:off x="2743200" y="3257551"/>
              <a:ext cx="304800" cy="681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2" name="Rectangle 61"/>
          <p:cNvSpPr/>
          <p:nvPr/>
        </p:nvSpPr>
        <p:spPr>
          <a:xfrm>
            <a:off x="2731407" y="1839686"/>
            <a:ext cx="990600" cy="636814"/>
          </a:xfrm>
          <a:prstGeom prst="rect">
            <a:avLst/>
          </a:prstGeom>
          <a:solidFill>
            <a:schemeClr val="bg1"/>
          </a:solidFill>
          <a:ln w="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40" tIns="91440" rIns="91440" bIns="91440" rtlCol="0" anchor="t" anchorCtr="0"/>
          <a:lstStyle/>
          <a:p>
            <a:pPr algn="ctr">
              <a:buNone/>
            </a:pPr>
            <a:r>
              <a:rPr lang="en-US" sz="1500" b="1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Buffer Headers</a:t>
            </a:r>
          </a:p>
        </p:txBody>
      </p:sp>
      <p:cxnSp>
        <p:nvCxnSpPr>
          <p:cNvPr id="140" name="Straight Arrow Connector 139"/>
          <p:cNvCxnSpPr>
            <a:stCxn id="15" idx="3"/>
            <a:endCxn id="113" idx="1"/>
          </p:cNvCxnSpPr>
          <p:nvPr/>
        </p:nvCxnSpPr>
        <p:spPr>
          <a:xfrm>
            <a:off x="3226707" y="2920093"/>
            <a:ext cx="4088493" cy="1257300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2" name="Straight Arrow Connector 141"/>
          <p:cNvCxnSpPr>
            <a:stCxn id="42" idx="3"/>
            <a:endCxn id="123" idx="1"/>
          </p:cNvCxnSpPr>
          <p:nvPr/>
        </p:nvCxnSpPr>
        <p:spPr>
          <a:xfrm>
            <a:off x="3220356" y="3619500"/>
            <a:ext cx="2342244" cy="1192893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6" name="Straight Arrow Connector 145"/>
          <p:cNvCxnSpPr>
            <a:stCxn id="46" idx="3"/>
            <a:endCxn id="76" idx="1"/>
          </p:cNvCxnSpPr>
          <p:nvPr/>
        </p:nvCxnSpPr>
        <p:spPr>
          <a:xfrm flipV="1">
            <a:off x="3226707" y="2907393"/>
            <a:ext cx="2627993" cy="1855107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8" name="Straight Arrow Connector 147"/>
          <p:cNvCxnSpPr>
            <a:stCxn id="50" idx="3"/>
            <a:endCxn id="136" idx="1"/>
          </p:cNvCxnSpPr>
          <p:nvPr/>
        </p:nvCxnSpPr>
        <p:spPr>
          <a:xfrm flipV="1">
            <a:off x="3226707" y="5129893"/>
            <a:ext cx="3796393" cy="318407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9" name="Rectangle 138"/>
          <p:cNvSpPr/>
          <p:nvPr/>
        </p:nvSpPr>
        <p:spPr>
          <a:xfrm>
            <a:off x="5448300" y="1839686"/>
            <a:ext cx="2619936" cy="636814"/>
          </a:xfrm>
          <a:prstGeom prst="rect">
            <a:avLst/>
          </a:prstGeom>
          <a:solidFill>
            <a:schemeClr val="bg1"/>
          </a:solidFill>
          <a:ln w="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40" tIns="91440" rIns="91440" bIns="91440" rtlCol="0" anchor="t" anchorCtr="0"/>
          <a:lstStyle/>
          <a:p>
            <a:pPr algn="ctr">
              <a:buNone/>
            </a:pPr>
            <a:r>
              <a:rPr lang="en-US" sz="1500" b="1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Data Blocks</a:t>
            </a:r>
          </a:p>
        </p:txBody>
      </p:sp>
      <p:grpSp>
        <p:nvGrpSpPr>
          <p:cNvPr id="19" name="Group 142"/>
          <p:cNvGrpSpPr/>
          <p:nvPr/>
        </p:nvGrpSpPr>
        <p:grpSpPr>
          <a:xfrm>
            <a:off x="5562600" y="2748643"/>
            <a:ext cx="2336800" cy="2540000"/>
            <a:chOff x="5562600" y="2476500"/>
            <a:chExt cx="2336800" cy="2540000"/>
          </a:xfrm>
        </p:grpSpPr>
        <p:grpSp>
          <p:nvGrpSpPr>
            <p:cNvPr id="20" name="Group 154"/>
            <p:cNvGrpSpPr/>
            <p:nvPr/>
          </p:nvGrpSpPr>
          <p:grpSpPr>
            <a:xfrm>
              <a:off x="5562600" y="2476500"/>
              <a:ext cx="2336800" cy="2540000"/>
              <a:chOff x="5562600" y="2743200"/>
              <a:chExt cx="2336800" cy="2540000"/>
            </a:xfrm>
          </p:grpSpPr>
          <p:sp>
            <p:nvSpPr>
              <p:cNvPr id="120" name="Rectangle 119"/>
              <p:cNvSpPr/>
              <p:nvPr/>
            </p:nvSpPr>
            <p:spPr>
              <a:xfrm>
                <a:off x="7023100" y="4330700"/>
                <a:ext cx="292100" cy="317500"/>
              </a:xfrm>
              <a:prstGeom prst="rect">
                <a:avLst/>
              </a:prstGeom>
              <a:noFill/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lIns="91440" tIns="91440" rIns="91440" bIns="91440" rtlCol="0" anchor="t" anchorCtr="0"/>
              <a:lstStyle/>
              <a:p>
                <a:pPr algn="ctr">
                  <a:buNone/>
                </a:pPr>
                <a:endParaRPr lang="en-US" sz="1500" dirty="0" smtClean="0">
                  <a:solidFill>
                    <a:schemeClr val="tx1"/>
                  </a:solidFill>
                  <a:latin typeface="Courier New" pitchFamily="49" charset="0"/>
                  <a:cs typeface="Courier New" pitchFamily="49" charset="0"/>
                </a:endParaRPr>
              </a:p>
            </p:txBody>
          </p:sp>
          <p:grpSp>
            <p:nvGrpSpPr>
              <p:cNvPr id="21" name="Group 153"/>
              <p:cNvGrpSpPr/>
              <p:nvPr/>
            </p:nvGrpSpPr>
            <p:grpSpPr>
              <a:xfrm>
                <a:off x="5562600" y="2743200"/>
                <a:ext cx="2336800" cy="2540000"/>
                <a:chOff x="5562600" y="2743200"/>
                <a:chExt cx="2336800" cy="2540000"/>
              </a:xfrm>
            </p:grpSpPr>
            <p:sp>
              <p:nvSpPr>
                <p:cNvPr id="100" name="Rectangle 99"/>
                <p:cNvSpPr/>
                <p:nvPr/>
              </p:nvSpPr>
              <p:spPr>
                <a:xfrm>
                  <a:off x="5854700" y="3695700"/>
                  <a:ext cx="292100" cy="317500"/>
                </a:xfrm>
                <a:prstGeom prst="rect">
                  <a:avLst/>
                </a:prstGeom>
                <a:noFill/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lIns="91440" tIns="91440" rIns="91440" bIns="91440" rtlCol="0" anchor="t" anchorCtr="0"/>
                <a:lstStyle/>
                <a:p>
                  <a:pPr algn="ctr">
                    <a:buNone/>
                  </a:pPr>
                  <a:endParaRPr lang="en-US" sz="1500" dirty="0" smtClean="0">
                    <a:solidFill>
                      <a:schemeClr val="tx1"/>
                    </a:solidFill>
                    <a:latin typeface="Courier New" pitchFamily="49" charset="0"/>
                    <a:cs typeface="Courier New" pitchFamily="49" charset="0"/>
                  </a:endParaRPr>
                </a:p>
              </p:txBody>
            </p:sp>
            <p:sp>
              <p:nvSpPr>
                <p:cNvPr id="102" name="Rectangle 101"/>
                <p:cNvSpPr/>
                <p:nvPr/>
              </p:nvSpPr>
              <p:spPr>
                <a:xfrm>
                  <a:off x="6438900" y="3695700"/>
                  <a:ext cx="292100" cy="317500"/>
                </a:xfrm>
                <a:prstGeom prst="rect">
                  <a:avLst/>
                </a:prstGeom>
                <a:noFill/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lIns="91440" tIns="91440" rIns="91440" bIns="91440" rtlCol="0" anchor="t" anchorCtr="0"/>
                <a:lstStyle/>
                <a:p>
                  <a:pPr algn="ctr">
                    <a:buNone/>
                  </a:pPr>
                  <a:endParaRPr lang="en-US" sz="1500" dirty="0" smtClean="0">
                    <a:solidFill>
                      <a:schemeClr val="tx1"/>
                    </a:solidFill>
                    <a:latin typeface="Courier New" pitchFamily="49" charset="0"/>
                    <a:cs typeface="Courier New" pitchFamily="49" charset="0"/>
                  </a:endParaRPr>
                </a:p>
              </p:txBody>
            </p:sp>
            <p:sp>
              <p:nvSpPr>
                <p:cNvPr id="109" name="Rectangle 108"/>
                <p:cNvSpPr/>
                <p:nvPr/>
              </p:nvSpPr>
              <p:spPr>
                <a:xfrm>
                  <a:off x="6146800" y="4013200"/>
                  <a:ext cx="292100" cy="317500"/>
                </a:xfrm>
                <a:prstGeom prst="rect">
                  <a:avLst/>
                </a:prstGeom>
                <a:noFill/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lIns="91440" tIns="91440" rIns="91440" bIns="91440" rtlCol="0" anchor="t" anchorCtr="0"/>
                <a:lstStyle/>
                <a:p>
                  <a:pPr algn="ctr">
                    <a:buNone/>
                  </a:pPr>
                  <a:endParaRPr lang="en-US" sz="1500" dirty="0" smtClean="0">
                    <a:solidFill>
                      <a:schemeClr val="tx1"/>
                    </a:solidFill>
                    <a:latin typeface="Courier New" pitchFamily="49" charset="0"/>
                    <a:cs typeface="Courier New" pitchFamily="49" charset="0"/>
                  </a:endParaRPr>
                </a:p>
              </p:txBody>
            </p:sp>
            <p:grpSp>
              <p:nvGrpSpPr>
                <p:cNvPr id="23" name="Group 152"/>
                <p:cNvGrpSpPr/>
                <p:nvPr/>
              </p:nvGrpSpPr>
              <p:grpSpPr>
                <a:xfrm>
                  <a:off x="5562600" y="2743200"/>
                  <a:ext cx="2336800" cy="2540000"/>
                  <a:chOff x="5562600" y="2743200"/>
                  <a:chExt cx="2336800" cy="2540000"/>
                </a:xfrm>
              </p:grpSpPr>
              <p:sp>
                <p:nvSpPr>
                  <p:cNvPr id="118" name="Rectangle 117"/>
                  <p:cNvSpPr/>
                  <p:nvPr/>
                </p:nvSpPr>
                <p:spPr>
                  <a:xfrm>
                    <a:off x="6438900" y="4330700"/>
                    <a:ext cx="292100" cy="317500"/>
                  </a:xfrm>
                  <a:prstGeom prst="rect">
                    <a:avLst/>
                  </a:prstGeom>
                  <a:noFill/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91440" tIns="91440" rIns="91440" bIns="91440" rtlCol="0" anchor="t" anchorCtr="0"/>
                  <a:lstStyle/>
                  <a:p>
                    <a:pPr algn="ctr">
                      <a:buNone/>
                    </a:pPr>
                    <a:endParaRPr lang="en-US" sz="1500" dirty="0" smtClean="0">
                      <a:solidFill>
                        <a:schemeClr val="tx1"/>
                      </a:solidFill>
                      <a:latin typeface="Courier New" pitchFamily="49" charset="0"/>
                      <a:cs typeface="Courier New" pitchFamily="49" charset="0"/>
                    </a:endParaRPr>
                  </a:p>
                </p:txBody>
              </p:sp>
              <p:sp>
                <p:nvSpPr>
                  <p:cNvPr id="124" name="Rectangle 123"/>
                  <p:cNvSpPr/>
                  <p:nvPr/>
                </p:nvSpPr>
                <p:spPr>
                  <a:xfrm>
                    <a:off x="5854700" y="4648200"/>
                    <a:ext cx="292100" cy="317500"/>
                  </a:xfrm>
                  <a:prstGeom prst="rect">
                    <a:avLst/>
                  </a:prstGeom>
                  <a:noFill/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91440" tIns="91440" rIns="91440" bIns="91440" rtlCol="0" anchor="t" anchorCtr="0"/>
                  <a:lstStyle/>
                  <a:p>
                    <a:pPr algn="ctr">
                      <a:buNone/>
                    </a:pPr>
                    <a:endParaRPr lang="en-US" sz="1500" dirty="0" smtClean="0">
                      <a:solidFill>
                        <a:schemeClr val="tx1"/>
                      </a:solidFill>
                      <a:latin typeface="Courier New" pitchFamily="49" charset="0"/>
                      <a:cs typeface="Courier New" pitchFamily="49" charset="0"/>
                    </a:endParaRPr>
                  </a:p>
                </p:txBody>
              </p:sp>
              <p:sp>
                <p:nvSpPr>
                  <p:cNvPr id="125" name="Rectangle 124"/>
                  <p:cNvSpPr/>
                  <p:nvPr/>
                </p:nvSpPr>
                <p:spPr>
                  <a:xfrm>
                    <a:off x="6146800" y="4648200"/>
                    <a:ext cx="292100" cy="317500"/>
                  </a:xfrm>
                  <a:prstGeom prst="rect">
                    <a:avLst/>
                  </a:prstGeom>
                  <a:noFill/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91440" tIns="91440" rIns="91440" bIns="91440" rtlCol="0" anchor="t" anchorCtr="0"/>
                  <a:lstStyle/>
                  <a:p>
                    <a:pPr algn="ctr">
                      <a:buNone/>
                    </a:pPr>
                    <a:endParaRPr lang="en-US" sz="1500" dirty="0" smtClean="0">
                      <a:solidFill>
                        <a:schemeClr val="tx1"/>
                      </a:solidFill>
                      <a:latin typeface="Courier New" pitchFamily="49" charset="0"/>
                      <a:cs typeface="Courier New" pitchFamily="49" charset="0"/>
                    </a:endParaRPr>
                  </a:p>
                </p:txBody>
              </p:sp>
              <p:sp>
                <p:nvSpPr>
                  <p:cNvPr id="127" name="Rectangle 126"/>
                  <p:cNvSpPr/>
                  <p:nvPr/>
                </p:nvSpPr>
                <p:spPr>
                  <a:xfrm>
                    <a:off x="6731000" y="4648200"/>
                    <a:ext cx="292100" cy="317500"/>
                  </a:xfrm>
                  <a:prstGeom prst="rect">
                    <a:avLst/>
                  </a:prstGeom>
                  <a:noFill/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91440" tIns="91440" rIns="91440" bIns="91440" rtlCol="0" anchor="t" anchorCtr="0"/>
                  <a:lstStyle/>
                  <a:p>
                    <a:pPr algn="ctr">
                      <a:buNone/>
                    </a:pPr>
                    <a:endParaRPr lang="en-US" sz="1500" dirty="0" smtClean="0">
                      <a:solidFill>
                        <a:schemeClr val="tx1"/>
                      </a:solidFill>
                      <a:latin typeface="Courier New" pitchFamily="49" charset="0"/>
                      <a:cs typeface="Courier New" pitchFamily="49" charset="0"/>
                    </a:endParaRPr>
                  </a:p>
                </p:txBody>
              </p:sp>
              <p:grpSp>
                <p:nvGrpSpPr>
                  <p:cNvPr id="25" name="Group 151"/>
                  <p:cNvGrpSpPr/>
                  <p:nvPr/>
                </p:nvGrpSpPr>
                <p:grpSpPr>
                  <a:xfrm>
                    <a:off x="5562600" y="2743200"/>
                    <a:ext cx="2336800" cy="2540000"/>
                    <a:chOff x="5562600" y="2743200"/>
                    <a:chExt cx="2336800" cy="2540000"/>
                  </a:xfrm>
                </p:grpSpPr>
                <p:sp>
                  <p:nvSpPr>
                    <p:cNvPr id="104" name="Rectangle 103"/>
                    <p:cNvSpPr/>
                    <p:nvPr/>
                  </p:nvSpPr>
                  <p:spPr>
                    <a:xfrm>
                      <a:off x="7023100" y="3695700"/>
                      <a:ext cx="292100" cy="317500"/>
                    </a:xfrm>
                    <a:prstGeom prst="rect">
                      <a:avLst/>
                    </a:prstGeom>
                    <a:noFill/>
                    <a:effectLst/>
                  </p:spPr>
                  <p:style>
                    <a:lnRef idx="1">
                      <a:schemeClr val="accent1"/>
                    </a:lnRef>
                    <a:fillRef idx="3">
                      <a:schemeClr val="accent1"/>
                    </a:fillRef>
                    <a:effectRef idx="2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lIns="91440" tIns="91440" rIns="91440" bIns="91440" rtlCol="0" anchor="t" anchorCtr="0"/>
                    <a:lstStyle/>
                    <a:p>
                      <a:pPr algn="ctr">
                        <a:buNone/>
                      </a:pPr>
                      <a:endParaRPr lang="en-US" sz="1500" dirty="0" smtClean="0">
                        <a:solidFill>
                          <a:schemeClr val="tx1"/>
                        </a:solidFill>
                        <a:latin typeface="Courier New" pitchFamily="49" charset="0"/>
                        <a:cs typeface="Courier New" pitchFamily="49" charset="0"/>
                      </a:endParaRPr>
                    </a:p>
                  </p:txBody>
                </p:sp>
                <p:sp>
                  <p:nvSpPr>
                    <p:cNvPr id="111" name="Rectangle 110"/>
                    <p:cNvSpPr/>
                    <p:nvPr/>
                  </p:nvSpPr>
                  <p:spPr>
                    <a:xfrm>
                      <a:off x="6731000" y="4013200"/>
                      <a:ext cx="292100" cy="317500"/>
                    </a:xfrm>
                    <a:prstGeom prst="rect">
                      <a:avLst/>
                    </a:prstGeom>
                    <a:noFill/>
                    <a:effectLst/>
                  </p:spPr>
                  <p:style>
                    <a:lnRef idx="1">
                      <a:schemeClr val="accent1"/>
                    </a:lnRef>
                    <a:fillRef idx="3">
                      <a:schemeClr val="accent1"/>
                    </a:fillRef>
                    <a:effectRef idx="2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lIns="91440" tIns="91440" rIns="91440" bIns="91440" rtlCol="0" anchor="t" anchorCtr="0"/>
                    <a:lstStyle/>
                    <a:p>
                      <a:pPr algn="ctr">
                        <a:buNone/>
                      </a:pPr>
                      <a:endParaRPr lang="en-US" sz="1500" dirty="0" smtClean="0">
                        <a:solidFill>
                          <a:schemeClr val="tx1"/>
                        </a:solidFill>
                        <a:latin typeface="Courier New" pitchFamily="49" charset="0"/>
                        <a:cs typeface="Courier New" pitchFamily="49" charset="0"/>
                      </a:endParaRPr>
                    </a:p>
                  </p:txBody>
                </p:sp>
                <p:sp>
                  <p:nvSpPr>
                    <p:cNvPr id="113" name="Rectangle 112"/>
                    <p:cNvSpPr/>
                    <p:nvPr/>
                  </p:nvSpPr>
                  <p:spPr>
                    <a:xfrm>
                      <a:off x="7315200" y="4013200"/>
                      <a:ext cx="292100" cy="317500"/>
                    </a:xfrm>
                    <a:prstGeom prst="rect">
                      <a:avLst/>
                    </a:prstGeom>
                    <a:solidFill>
                      <a:schemeClr val="tx2">
                        <a:lumMod val="40000"/>
                        <a:lumOff val="60000"/>
                      </a:schemeClr>
                    </a:solidFill>
                    <a:effectLst/>
                  </p:spPr>
                  <p:style>
                    <a:lnRef idx="1">
                      <a:schemeClr val="accent1"/>
                    </a:lnRef>
                    <a:fillRef idx="3">
                      <a:schemeClr val="accent1"/>
                    </a:fillRef>
                    <a:effectRef idx="2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lIns="91440" tIns="91440" rIns="91440" bIns="91440" rtlCol="0" anchor="t" anchorCtr="0"/>
                    <a:lstStyle/>
                    <a:p>
                      <a:pPr algn="ctr">
                        <a:buNone/>
                      </a:pPr>
                      <a:endParaRPr lang="en-US" sz="1500" dirty="0" smtClean="0">
                        <a:solidFill>
                          <a:schemeClr val="tx1"/>
                        </a:solidFill>
                        <a:latin typeface="Courier New" pitchFamily="49" charset="0"/>
                        <a:cs typeface="Courier New" pitchFamily="49" charset="0"/>
                      </a:endParaRPr>
                    </a:p>
                  </p:txBody>
                </p:sp>
                <p:grpSp>
                  <p:nvGrpSpPr>
                    <p:cNvPr id="27" name="Group 150"/>
                    <p:cNvGrpSpPr/>
                    <p:nvPr/>
                  </p:nvGrpSpPr>
                  <p:grpSpPr>
                    <a:xfrm>
                      <a:off x="5562600" y="2743200"/>
                      <a:ext cx="2336800" cy="2540000"/>
                      <a:chOff x="5562600" y="2743200"/>
                      <a:chExt cx="2336800" cy="2540000"/>
                    </a:xfrm>
                  </p:grpSpPr>
                  <p:sp>
                    <p:nvSpPr>
                      <p:cNvPr id="86" name="Rectangle 85"/>
                      <p:cNvSpPr/>
                      <p:nvPr/>
                    </p:nvSpPr>
                    <p:spPr>
                      <a:xfrm>
                        <a:off x="6438900" y="3060700"/>
                        <a:ext cx="292100" cy="317500"/>
                      </a:xfrm>
                      <a:prstGeom prst="rect">
                        <a:avLst/>
                      </a:prstGeom>
                      <a:noFill/>
                      <a:effectLst/>
                    </p:spPr>
                    <p:style>
                      <a:lnRef idx="1">
                        <a:schemeClr val="accent1"/>
                      </a:lnRef>
                      <a:fillRef idx="3">
                        <a:schemeClr val="accent1"/>
                      </a:fillRef>
                      <a:effectRef idx="2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lIns="91440" tIns="91440" rIns="91440" bIns="91440" rtlCol="0" anchor="t" anchorCtr="0"/>
                      <a:lstStyle/>
                      <a:p>
                        <a:pPr algn="ctr">
                          <a:buNone/>
                        </a:pPr>
                        <a:endParaRPr lang="en-US" sz="1500" dirty="0" smtClean="0">
                          <a:solidFill>
                            <a:schemeClr val="tx1"/>
                          </a:solidFill>
                          <a:latin typeface="Courier New" pitchFamily="49" charset="0"/>
                          <a:cs typeface="Courier New" pitchFamily="49" charset="0"/>
                        </a:endParaRPr>
                      </a:p>
                    </p:txBody>
                  </p:sp>
                  <p:sp>
                    <p:nvSpPr>
                      <p:cNvPr id="93" name="Rectangle 92"/>
                      <p:cNvSpPr/>
                      <p:nvPr/>
                    </p:nvSpPr>
                    <p:spPr>
                      <a:xfrm>
                        <a:off x="6146800" y="3378200"/>
                        <a:ext cx="292100" cy="317500"/>
                      </a:xfrm>
                      <a:prstGeom prst="rect">
                        <a:avLst/>
                      </a:prstGeom>
                      <a:noFill/>
                      <a:effectLst/>
                    </p:spPr>
                    <p:style>
                      <a:lnRef idx="1">
                        <a:schemeClr val="accent1"/>
                      </a:lnRef>
                      <a:fillRef idx="3">
                        <a:schemeClr val="accent1"/>
                      </a:fillRef>
                      <a:effectRef idx="2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lIns="91440" tIns="91440" rIns="91440" bIns="91440" rtlCol="0" anchor="t" anchorCtr="0"/>
                      <a:lstStyle/>
                      <a:p>
                        <a:pPr algn="ctr">
                          <a:buNone/>
                        </a:pPr>
                        <a:endParaRPr lang="en-US" sz="1500" dirty="0" smtClean="0">
                          <a:solidFill>
                            <a:schemeClr val="tx1"/>
                          </a:solidFill>
                          <a:latin typeface="Courier New" pitchFamily="49" charset="0"/>
                          <a:cs typeface="Courier New" pitchFamily="49" charset="0"/>
                        </a:endParaRPr>
                      </a:p>
                    </p:txBody>
                  </p:sp>
                  <p:grpSp>
                    <p:nvGrpSpPr>
                      <p:cNvPr id="29" name="Group 149"/>
                      <p:cNvGrpSpPr/>
                      <p:nvPr/>
                    </p:nvGrpSpPr>
                    <p:grpSpPr>
                      <a:xfrm>
                        <a:off x="5562600" y="2743200"/>
                        <a:ext cx="2336800" cy="2540000"/>
                        <a:chOff x="5562600" y="2743200"/>
                        <a:chExt cx="2336800" cy="2540000"/>
                      </a:xfrm>
                    </p:grpSpPr>
                    <p:grpSp>
                      <p:nvGrpSpPr>
                        <p:cNvPr id="30" name="Group 148"/>
                        <p:cNvGrpSpPr/>
                        <p:nvPr/>
                      </p:nvGrpSpPr>
                      <p:grpSpPr>
                        <a:xfrm>
                          <a:off x="6731000" y="3378200"/>
                          <a:ext cx="1168400" cy="1270000"/>
                          <a:chOff x="6731000" y="3378200"/>
                          <a:chExt cx="1168400" cy="1270000"/>
                        </a:xfrm>
                      </p:grpSpPr>
                      <p:sp>
                        <p:nvSpPr>
                          <p:cNvPr id="95" name="Rectangle 94"/>
                          <p:cNvSpPr/>
                          <p:nvPr/>
                        </p:nvSpPr>
                        <p:spPr>
                          <a:xfrm>
                            <a:off x="6731000" y="337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21" name="Rectangle 120"/>
                          <p:cNvSpPr/>
                          <p:nvPr/>
                        </p:nvSpPr>
                        <p:spPr>
                          <a:xfrm>
                            <a:off x="7315200" y="433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22" name="Rectangle 121"/>
                          <p:cNvSpPr/>
                          <p:nvPr/>
                        </p:nvSpPr>
                        <p:spPr>
                          <a:xfrm>
                            <a:off x="7607300" y="433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</p:grpSp>
                    <p:grpSp>
                      <p:nvGrpSpPr>
                        <p:cNvPr id="31" name="Group 146"/>
                        <p:cNvGrpSpPr/>
                        <p:nvPr/>
                      </p:nvGrpSpPr>
                      <p:grpSpPr>
                        <a:xfrm>
                          <a:off x="5562600" y="2743200"/>
                          <a:ext cx="2336800" cy="2540000"/>
                          <a:chOff x="5562600" y="2743200"/>
                          <a:chExt cx="2336800" cy="2540000"/>
                        </a:xfrm>
                      </p:grpSpPr>
                      <p:sp>
                        <p:nvSpPr>
                          <p:cNvPr id="75" name="Rectangle 74"/>
                          <p:cNvSpPr/>
                          <p:nvPr/>
                        </p:nvSpPr>
                        <p:spPr>
                          <a:xfrm>
                            <a:off x="5562600" y="274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76" name="Rectangle 75"/>
                          <p:cNvSpPr/>
                          <p:nvPr/>
                        </p:nvSpPr>
                        <p:spPr>
                          <a:xfrm>
                            <a:off x="5854700" y="2743200"/>
                            <a:ext cx="292100" cy="317500"/>
                          </a:xfrm>
                          <a:prstGeom prst="rect">
                            <a:avLst/>
                          </a:prstGeom>
                          <a:solidFill>
                            <a:schemeClr val="tx2">
                              <a:lumMod val="40000"/>
                              <a:lumOff val="60000"/>
                            </a:schemeClr>
                          </a:solidFill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77" name="Rectangle 76"/>
                          <p:cNvSpPr/>
                          <p:nvPr/>
                        </p:nvSpPr>
                        <p:spPr>
                          <a:xfrm>
                            <a:off x="6146800" y="274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78" name="Rectangle 77"/>
                          <p:cNvSpPr/>
                          <p:nvPr/>
                        </p:nvSpPr>
                        <p:spPr>
                          <a:xfrm>
                            <a:off x="6438900" y="274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79" name="Rectangle 78"/>
                          <p:cNvSpPr/>
                          <p:nvPr/>
                        </p:nvSpPr>
                        <p:spPr>
                          <a:xfrm>
                            <a:off x="6731000" y="274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80" name="Rectangle 79"/>
                          <p:cNvSpPr/>
                          <p:nvPr/>
                        </p:nvSpPr>
                        <p:spPr>
                          <a:xfrm>
                            <a:off x="7023100" y="274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81" name="Rectangle 80"/>
                          <p:cNvSpPr/>
                          <p:nvPr/>
                        </p:nvSpPr>
                        <p:spPr>
                          <a:xfrm>
                            <a:off x="7315200" y="274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82" name="Rectangle 81"/>
                          <p:cNvSpPr/>
                          <p:nvPr/>
                        </p:nvSpPr>
                        <p:spPr>
                          <a:xfrm>
                            <a:off x="7607300" y="274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83" name="Rectangle 82"/>
                          <p:cNvSpPr/>
                          <p:nvPr/>
                        </p:nvSpPr>
                        <p:spPr>
                          <a:xfrm>
                            <a:off x="5562600" y="306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84" name="Rectangle 83"/>
                          <p:cNvSpPr/>
                          <p:nvPr/>
                        </p:nvSpPr>
                        <p:spPr>
                          <a:xfrm>
                            <a:off x="5854700" y="306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85" name="Rectangle 84"/>
                          <p:cNvSpPr/>
                          <p:nvPr/>
                        </p:nvSpPr>
                        <p:spPr>
                          <a:xfrm>
                            <a:off x="6146800" y="306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87" name="Rectangle 86"/>
                          <p:cNvSpPr/>
                          <p:nvPr/>
                        </p:nvSpPr>
                        <p:spPr>
                          <a:xfrm>
                            <a:off x="6731000" y="3060700"/>
                            <a:ext cx="292100" cy="317500"/>
                          </a:xfrm>
                          <a:prstGeom prst="rect">
                            <a:avLst/>
                          </a:prstGeom>
                          <a:solidFill>
                            <a:schemeClr val="accent1">
                              <a:lumMod val="60000"/>
                              <a:lumOff val="40000"/>
                            </a:schemeClr>
                          </a:solidFill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88" name="Rectangle 87"/>
                          <p:cNvSpPr/>
                          <p:nvPr/>
                        </p:nvSpPr>
                        <p:spPr>
                          <a:xfrm>
                            <a:off x="7023100" y="306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89" name="Rectangle 88"/>
                          <p:cNvSpPr/>
                          <p:nvPr/>
                        </p:nvSpPr>
                        <p:spPr>
                          <a:xfrm>
                            <a:off x="7315200" y="306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90" name="Rectangle 89"/>
                          <p:cNvSpPr/>
                          <p:nvPr/>
                        </p:nvSpPr>
                        <p:spPr>
                          <a:xfrm>
                            <a:off x="7607300" y="306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91" name="Rectangle 90"/>
                          <p:cNvSpPr/>
                          <p:nvPr/>
                        </p:nvSpPr>
                        <p:spPr>
                          <a:xfrm>
                            <a:off x="5562600" y="337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92" name="Rectangle 91"/>
                          <p:cNvSpPr/>
                          <p:nvPr/>
                        </p:nvSpPr>
                        <p:spPr>
                          <a:xfrm>
                            <a:off x="5854700" y="337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94" name="Rectangle 93"/>
                          <p:cNvSpPr/>
                          <p:nvPr/>
                        </p:nvSpPr>
                        <p:spPr>
                          <a:xfrm>
                            <a:off x="6438900" y="337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96" name="Rectangle 95"/>
                          <p:cNvSpPr/>
                          <p:nvPr/>
                        </p:nvSpPr>
                        <p:spPr>
                          <a:xfrm>
                            <a:off x="7023100" y="337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97" name="Rectangle 96"/>
                          <p:cNvSpPr/>
                          <p:nvPr/>
                        </p:nvSpPr>
                        <p:spPr>
                          <a:xfrm>
                            <a:off x="7315200" y="337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98" name="Rectangle 97"/>
                          <p:cNvSpPr/>
                          <p:nvPr/>
                        </p:nvSpPr>
                        <p:spPr>
                          <a:xfrm>
                            <a:off x="7607300" y="337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99" name="Rectangle 98"/>
                          <p:cNvSpPr/>
                          <p:nvPr/>
                        </p:nvSpPr>
                        <p:spPr>
                          <a:xfrm>
                            <a:off x="5562600" y="369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01" name="Rectangle 100"/>
                          <p:cNvSpPr/>
                          <p:nvPr/>
                        </p:nvSpPr>
                        <p:spPr>
                          <a:xfrm>
                            <a:off x="6146800" y="369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03" name="Rectangle 102"/>
                          <p:cNvSpPr/>
                          <p:nvPr/>
                        </p:nvSpPr>
                        <p:spPr>
                          <a:xfrm>
                            <a:off x="6731000" y="369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05" name="Rectangle 104"/>
                          <p:cNvSpPr/>
                          <p:nvPr/>
                        </p:nvSpPr>
                        <p:spPr>
                          <a:xfrm>
                            <a:off x="7315200" y="369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06" name="Rectangle 105"/>
                          <p:cNvSpPr/>
                          <p:nvPr/>
                        </p:nvSpPr>
                        <p:spPr>
                          <a:xfrm>
                            <a:off x="7607300" y="369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07" name="Rectangle 106"/>
                          <p:cNvSpPr/>
                          <p:nvPr/>
                        </p:nvSpPr>
                        <p:spPr>
                          <a:xfrm>
                            <a:off x="5562600" y="401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08" name="Rectangle 107"/>
                          <p:cNvSpPr/>
                          <p:nvPr/>
                        </p:nvSpPr>
                        <p:spPr>
                          <a:xfrm>
                            <a:off x="5854700" y="4013200"/>
                            <a:ext cx="292100" cy="317500"/>
                          </a:xfrm>
                          <a:prstGeom prst="rect">
                            <a:avLst/>
                          </a:prstGeom>
                          <a:solidFill>
                            <a:srgbClr val="002060"/>
                          </a:solidFill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10" name="Rectangle 109"/>
                          <p:cNvSpPr/>
                          <p:nvPr/>
                        </p:nvSpPr>
                        <p:spPr>
                          <a:xfrm>
                            <a:off x="6438900" y="401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12" name="Rectangle 111"/>
                          <p:cNvSpPr/>
                          <p:nvPr/>
                        </p:nvSpPr>
                        <p:spPr>
                          <a:xfrm>
                            <a:off x="7023100" y="401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14" name="Rectangle 113"/>
                          <p:cNvSpPr/>
                          <p:nvPr/>
                        </p:nvSpPr>
                        <p:spPr>
                          <a:xfrm>
                            <a:off x="7607300" y="401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15" name="Rectangle 114"/>
                          <p:cNvSpPr/>
                          <p:nvPr/>
                        </p:nvSpPr>
                        <p:spPr>
                          <a:xfrm>
                            <a:off x="5562600" y="433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16" name="Rectangle 115"/>
                          <p:cNvSpPr/>
                          <p:nvPr/>
                        </p:nvSpPr>
                        <p:spPr>
                          <a:xfrm>
                            <a:off x="5854700" y="433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17" name="Rectangle 116"/>
                          <p:cNvSpPr/>
                          <p:nvPr/>
                        </p:nvSpPr>
                        <p:spPr>
                          <a:xfrm>
                            <a:off x="6146800" y="4330700"/>
                            <a:ext cx="292100" cy="317500"/>
                          </a:xfrm>
                          <a:prstGeom prst="rect">
                            <a:avLst/>
                          </a:prstGeom>
                          <a:solidFill>
                            <a:schemeClr val="tx2">
                              <a:lumMod val="40000"/>
                              <a:lumOff val="60000"/>
                            </a:schemeClr>
                          </a:solidFill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19" name="Rectangle 118"/>
                          <p:cNvSpPr/>
                          <p:nvPr/>
                        </p:nvSpPr>
                        <p:spPr>
                          <a:xfrm>
                            <a:off x="6731000" y="433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23" name="Rectangle 122"/>
                          <p:cNvSpPr/>
                          <p:nvPr/>
                        </p:nvSpPr>
                        <p:spPr>
                          <a:xfrm>
                            <a:off x="5562600" y="4648200"/>
                            <a:ext cx="292100" cy="317500"/>
                          </a:xfrm>
                          <a:prstGeom prst="rect">
                            <a:avLst/>
                          </a:prstGeom>
                          <a:solidFill>
                            <a:schemeClr val="tx2">
                              <a:lumMod val="40000"/>
                              <a:lumOff val="60000"/>
                            </a:schemeClr>
                          </a:solidFill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26" name="Rectangle 125"/>
                          <p:cNvSpPr/>
                          <p:nvPr/>
                        </p:nvSpPr>
                        <p:spPr>
                          <a:xfrm>
                            <a:off x="6438900" y="464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28" name="Rectangle 127"/>
                          <p:cNvSpPr/>
                          <p:nvPr/>
                        </p:nvSpPr>
                        <p:spPr>
                          <a:xfrm>
                            <a:off x="7023100" y="464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29" name="Rectangle 128"/>
                          <p:cNvSpPr/>
                          <p:nvPr/>
                        </p:nvSpPr>
                        <p:spPr>
                          <a:xfrm>
                            <a:off x="7315200" y="464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30" name="Rectangle 129"/>
                          <p:cNvSpPr/>
                          <p:nvPr/>
                        </p:nvSpPr>
                        <p:spPr>
                          <a:xfrm>
                            <a:off x="7607300" y="464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31" name="Rectangle 130"/>
                          <p:cNvSpPr/>
                          <p:nvPr/>
                        </p:nvSpPr>
                        <p:spPr>
                          <a:xfrm>
                            <a:off x="5562600" y="496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32" name="Rectangle 131"/>
                          <p:cNvSpPr/>
                          <p:nvPr/>
                        </p:nvSpPr>
                        <p:spPr>
                          <a:xfrm>
                            <a:off x="5854700" y="496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33" name="Rectangle 132"/>
                          <p:cNvSpPr/>
                          <p:nvPr/>
                        </p:nvSpPr>
                        <p:spPr>
                          <a:xfrm>
                            <a:off x="6146800" y="496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34" name="Rectangle 133"/>
                          <p:cNvSpPr/>
                          <p:nvPr/>
                        </p:nvSpPr>
                        <p:spPr>
                          <a:xfrm>
                            <a:off x="6438900" y="496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35" name="Rectangle 134"/>
                          <p:cNvSpPr/>
                          <p:nvPr/>
                        </p:nvSpPr>
                        <p:spPr>
                          <a:xfrm>
                            <a:off x="6731000" y="496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36" name="Rectangle 135"/>
                          <p:cNvSpPr/>
                          <p:nvPr/>
                        </p:nvSpPr>
                        <p:spPr>
                          <a:xfrm>
                            <a:off x="7023100" y="4965700"/>
                            <a:ext cx="292100" cy="317500"/>
                          </a:xfrm>
                          <a:prstGeom prst="rect">
                            <a:avLst/>
                          </a:prstGeom>
                          <a:solidFill>
                            <a:schemeClr val="tx2">
                              <a:lumMod val="40000"/>
                              <a:lumOff val="60000"/>
                            </a:schemeClr>
                          </a:solidFill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37" name="Rectangle 136"/>
                          <p:cNvSpPr/>
                          <p:nvPr/>
                        </p:nvSpPr>
                        <p:spPr>
                          <a:xfrm>
                            <a:off x="7315200" y="496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38" name="Rectangle 137"/>
                          <p:cNvSpPr/>
                          <p:nvPr/>
                        </p:nvSpPr>
                        <p:spPr>
                          <a:xfrm>
                            <a:off x="7607300" y="496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</p:grpSp>
                  </p:grpSp>
                </p:grpSp>
              </p:grpSp>
            </p:grpSp>
          </p:grpSp>
        </p:grpSp>
        <p:sp>
          <p:nvSpPr>
            <p:cNvPr id="141" name="Rectangle 140"/>
            <p:cNvSpPr/>
            <p:nvPr/>
          </p:nvSpPr>
          <p:spPr>
            <a:xfrm>
              <a:off x="6146800" y="4064000"/>
              <a:ext cx="292100" cy="317500"/>
            </a:xfrm>
            <a:prstGeom prst="rect">
              <a:avLst/>
            </a:prstGeom>
            <a:solidFill>
              <a:schemeClr val="bg1"/>
            </a:solidFill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t" anchorCtr="0"/>
            <a:lstStyle/>
            <a:p>
              <a:pPr algn="ctr"/>
              <a:endPara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endParaRPr>
            </a:p>
          </p:txBody>
        </p:sp>
      </p:grpSp>
      <p:grpSp>
        <p:nvGrpSpPr>
          <p:cNvPr id="32" name="Group 40"/>
          <p:cNvGrpSpPr/>
          <p:nvPr/>
        </p:nvGrpSpPr>
        <p:grpSpPr>
          <a:xfrm>
            <a:off x="3220356" y="3448050"/>
            <a:ext cx="685800" cy="342900"/>
            <a:chOff x="2743200" y="3015343"/>
            <a:chExt cx="685800" cy="342900"/>
          </a:xfrm>
        </p:grpSpPr>
        <p:sp>
          <p:nvSpPr>
            <p:cNvPr id="147" name="Rectangle 146"/>
            <p:cNvSpPr/>
            <p:nvPr/>
          </p:nvSpPr>
          <p:spPr>
            <a:xfrm>
              <a:off x="3048000" y="3015343"/>
              <a:ext cx="381000" cy="342900"/>
            </a:xfrm>
            <a:prstGeom prst="rect">
              <a:avLst/>
            </a:prstGeom>
            <a:solidFill>
              <a:srgbClr val="92D05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ctr" anchorCtr="0"/>
            <a:lstStyle/>
            <a:p>
              <a:pPr algn="ctr">
                <a:buNone/>
              </a:pPr>
              <a:endParaRPr lang="en-US" sz="1500" b="1" dirty="0" smtClean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endParaRPr>
            </a:p>
          </p:txBody>
        </p:sp>
        <p:cxnSp>
          <p:nvCxnSpPr>
            <p:cNvPr id="149" name="Straight Arrow Connector 148"/>
            <p:cNvCxnSpPr/>
            <p:nvPr/>
          </p:nvCxnSpPr>
          <p:spPr>
            <a:xfrm>
              <a:off x="2743200" y="3117850"/>
              <a:ext cx="311150" cy="1588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0" name="Straight Arrow Connector 149"/>
            <p:cNvCxnSpPr/>
            <p:nvPr/>
          </p:nvCxnSpPr>
          <p:spPr>
            <a:xfrm rot="10800000">
              <a:off x="2743200" y="3257551"/>
              <a:ext cx="304800" cy="681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45" name="Straight Arrow Connector 144"/>
          <p:cNvCxnSpPr>
            <a:stCxn id="147" idx="0"/>
            <a:endCxn id="87" idx="1"/>
          </p:cNvCxnSpPr>
          <p:nvPr/>
        </p:nvCxnSpPr>
        <p:spPr>
          <a:xfrm rot="5400000" flipH="1" flipV="1">
            <a:off x="5111750" y="1828800"/>
            <a:ext cx="223157" cy="3015344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33" name="Group 40"/>
          <p:cNvGrpSpPr/>
          <p:nvPr/>
        </p:nvGrpSpPr>
        <p:grpSpPr>
          <a:xfrm>
            <a:off x="3906156" y="3448051"/>
            <a:ext cx="685800" cy="342900"/>
            <a:chOff x="2743200" y="3015343"/>
            <a:chExt cx="685800" cy="342900"/>
          </a:xfrm>
        </p:grpSpPr>
        <p:sp>
          <p:nvSpPr>
            <p:cNvPr id="144" name="Rectangle 143"/>
            <p:cNvSpPr/>
            <p:nvPr/>
          </p:nvSpPr>
          <p:spPr>
            <a:xfrm>
              <a:off x="3048000" y="3015343"/>
              <a:ext cx="381000" cy="342900"/>
            </a:xfrm>
            <a:prstGeom prst="rect">
              <a:avLst/>
            </a:prstGeom>
            <a:solidFill>
              <a:srgbClr val="00206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ctr" anchorCtr="0"/>
            <a:lstStyle/>
            <a:p>
              <a:pPr algn="ctr">
                <a:buNone/>
              </a:pPr>
              <a:r>
                <a:rPr lang="en-US" sz="1500" b="1" dirty="0" smtClean="0">
                  <a:solidFill>
                    <a:schemeClr val="bg1"/>
                  </a:solidFill>
                  <a:latin typeface="Courier New" pitchFamily="49" charset="0"/>
                  <a:cs typeface="Courier New" pitchFamily="49" charset="0"/>
                </a:rPr>
                <a:t>X</a:t>
              </a:r>
            </a:p>
          </p:txBody>
        </p:sp>
        <p:cxnSp>
          <p:nvCxnSpPr>
            <p:cNvPr id="151" name="Straight Arrow Connector 150"/>
            <p:cNvCxnSpPr/>
            <p:nvPr/>
          </p:nvCxnSpPr>
          <p:spPr>
            <a:xfrm>
              <a:off x="2743200" y="3117850"/>
              <a:ext cx="311150" cy="1588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2" name="Straight Arrow Connector 151"/>
            <p:cNvCxnSpPr/>
            <p:nvPr/>
          </p:nvCxnSpPr>
          <p:spPr>
            <a:xfrm rot="10800000">
              <a:off x="2743200" y="3257551"/>
              <a:ext cx="304800" cy="681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4" name="Straight Arrow Connector 153"/>
          <p:cNvCxnSpPr>
            <a:stCxn id="144" idx="3"/>
            <a:endCxn id="108" idx="1"/>
          </p:cNvCxnSpPr>
          <p:nvPr/>
        </p:nvCxnSpPr>
        <p:spPr>
          <a:xfrm>
            <a:off x="4591956" y="3619501"/>
            <a:ext cx="1262744" cy="557892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xmlns="" val="11608306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457200" y="1730829"/>
            <a:ext cx="8239125" cy="2460171"/>
          </a:xfrm>
          <a:prstGeom prst="rect">
            <a:avLst/>
          </a:prstGeom>
          <a:solidFill>
            <a:srgbClr val="FFFF99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>
              <a:buNone/>
            </a:pPr>
            <a:r>
              <a:rPr lang="en-US" b="1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Script: s4.sql</a:t>
            </a:r>
          </a:p>
          <a:p>
            <a:pPr>
              <a:buNone/>
            </a:pPr>
            <a:endParaRPr lang="en-US" dirty="0" smtClean="0">
              <a:solidFill>
                <a:schemeClr val="tx1"/>
              </a:solidFill>
              <a:latin typeface="Courier New" pitchFamily="49" charset="0"/>
              <a:cs typeface="Courier New" pitchFamily="49" charset="0"/>
            </a:endParaRPr>
          </a:p>
          <a:p>
            <a:pPr>
              <a:buNone/>
            </a:pPr>
            <a:r>
              <a:rPr lang="en-US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variable </a:t>
            </a:r>
            <a:r>
              <a:rPr lang="en-US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s_object_name</a:t>
            </a:r>
            <a:r>
              <a:rPr lang="en-US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varchar2(32);</a:t>
            </a:r>
          </a:p>
          <a:p>
            <a:pPr>
              <a:buNone/>
            </a:pPr>
            <a:r>
              <a:rPr lang="en-US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exec :</a:t>
            </a:r>
            <a:r>
              <a:rPr lang="en-US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s_object_name</a:t>
            </a:r>
            <a:r>
              <a:rPr lang="en-US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:= 'DBMS_TRACE_LIB';</a:t>
            </a:r>
          </a:p>
          <a:p>
            <a:pPr>
              <a:buNone/>
            </a:pPr>
            <a:endParaRPr lang="en-US" dirty="0" smtClean="0">
              <a:solidFill>
                <a:schemeClr val="tx1"/>
              </a:solidFill>
              <a:latin typeface="Courier New" pitchFamily="49" charset="0"/>
              <a:cs typeface="Courier New" pitchFamily="49" charset="0"/>
            </a:endParaRPr>
          </a:p>
          <a:p>
            <a:pPr>
              <a:buNone/>
            </a:pPr>
            <a:r>
              <a:rPr lang="en-US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select	</a:t>
            </a:r>
            <a:r>
              <a:rPr lang="en-US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object_id</a:t>
            </a:r>
            <a:r>
              <a:rPr lang="en-US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, owner, </a:t>
            </a:r>
            <a:r>
              <a:rPr lang="en-US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object_name</a:t>
            </a:r>
            <a:r>
              <a:rPr lang="en-US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, </a:t>
            </a:r>
            <a:r>
              <a:rPr lang="en-US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object_type</a:t>
            </a:r>
            <a:endParaRPr lang="en-US" dirty="0" smtClean="0">
              <a:solidFill>
                <a:schemeClr val="tx1"/>
              </a:solidFill>
              <a:latin typeface="Courier New" pitchFamily="49" charset="0"/>
              <a:cs typeface="Courier New" pitchFamily="49" charset="0"/>
            </a:endParaRPr>
          </a:p>
          <a:p>
            <a:pPr>
              <a:buNone/>
            </a:pPr>
            <a:r>
              <a:rPr lang="en-US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from	</a:t>
            </a:r>
            <a:r>
              <a:rPr lang="en-US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tt</a:t>
            </a:r>
            <a:endParaRPr lang="en-US" dirty="0" smtClean="0">
              <a:solidFill>
                <a:schemeClr val="tx1"/>
              </a:solidFill>
              <a:latin typeface="Courier New" pitchFamily="49" charset="0"/>
              <a:cs typeface="Courier New" pitchFamily="49" charset="0"/>
            </a:endParaRPr>
          </a:p>
          <a:p>
            <a:pPr>
              <a:buNone/>
            </a:pPr>
            <a:r>
              <a:rPr lang="en-US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where	</a:t>
            </a:r>
            <a:r>
              <a:rPr lang="en-US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object_name</a:t>
            </a:r>
            <a:r>
              <a:rPr lang="en-US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= :</a:t>
            </a:r>
            <a:r>
              <a:rPr lang="en-US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s_object_name</a:t>
            </a:r>
            <a:r>
              <a:rPr lang="en-US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;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Sample Query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354ABE3-2555-AC48-921D-BBEF8BC4B0C9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11608306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Block Cloning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990600"/>
            <a:ext cx="8239125" cy="5181600"/>
          </a:xfrm>
        </p:spPr>
        <p:txBody>
          <a:bodyPr>
            <a:normAutofit/>
          </a:bodyPr>
          <a:lstStyle/>
          <a:p>
            <a:r>
              <a:rPr lang="en-US" sz="2000" dirty="0" smtClean="0"/>
              <a:t>Release the pin</a:t>
            </a:r>
            <a:endParaRPr lang="en-US" sz="1800" dirty="0" smtClean="0"/>
          </a:p>
          <a:p>
            <a:r>
              <a:rPr lang="en-US" sz="1800" dirty="0" smtClean="0"/>
              <a:t>Release the latch</a:t>
            </a:r>
            <a:endParaRPr lang="en-US" sz="200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354ABE3-2555-AC48-921D-BBEF8BC4B0C9}" type="slidenum">
              <a:rPr lang="en-US" smtClean="0"/>
              <a:pPr/>
              <a:t>70</a:t>
            </a:fld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559707" y="1839686"/>
            <a:ext cx="990600" cy="636814"/>
          </a:xfrm>
          <a:prstGeom prst="rect">
            <a:avLst/>
          </a:prstGeom>
          <a:solidFill>
            <a:schemeClr val="bg1"/>
          </a:solidFill>
          <a:ln w="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40" tIns="91440" rIns="91440" bIns="91440" rtlCol="0" anchor="t" anchorCtr="0"/>
          <a:lstStyle/>
          <a:p>
            <a:pPr algn="ctr">
              <a:buNone/>
            </a:pPr>
            <a:r>
              <a:rPr lang="en-US" sz="1500" b="1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Latches</a:t>
            </a:r>
          </a:p>
        </p:txBody>
      </p:sp>
      <p:sp>
        <p:nvSpPr>
          <p:cNvPr id="8" name="Rectangle 7"/>
          <p:cNvSpPr/>
          <p:nvPr/>
        </p:nvSpPr>
        <p:spPr>
          <a:xfrm>
            <a:off x="1659164" y="1839686"/>
            <a:ext cx="990600" cy="636814"/>
          </a:xfrm>
          <a:prstGeom prst="rect">
            <a:avLst/>
          </a:prstGeom>
          <a:solidFill>
            <a:schemeClr val="bg1"/>
          </a:solidFill>
          <a:ln w="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40" tIns="91440" rIns="91440" bIns="91440" rtlCol="0" anchor="t" anchorCtr="0"/>
          <a:lstStyle/>
          <a:p>
            <a:pPr algn="ctr">
              <a:buNone/>
            </a:pPr>
            <a:r>
              <a:rPr lang="en-US" sz="1500" b="1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Hash Buckets</a:t>
            </a:r>
          </a:p>
        </p:txBody>
      </p:sp>
      <p:grpSp>
        <p:nvGrpSpPr>
          <p:cNvPr id="12" name="Group 155"/>
          <p:cNvGrpSpPr/>
          <p:nvPr/>
        </p:nvGrpSpPr>
        <p:grpSpPr>
          <a:xfrm>
            <a:off x="635907" y="2667000"/>
            <a:ext cx="2013857" cy="3048000"/>
            <a:chOff x="838200" y="2667000"/>
            <a:chExt cx="2013857" cy="3048000"/>
          </a:xfrm>
        </p:grpSpPr>
        <p:sp>
          <p:nvSpPr>
            <p:cNvPr id="5" name="Oval 4"/>
            <p:cNvSpPr/>
            <p:nvPr/>
          </p:nvSpPr>
          <p:spPr>
            <a:xfrm>
              <a:off x="838200" y="3886200"/>
              <a:ext cx="838200" cy="609600"/>
            </a:xfrm>
            <a:prstGeom prst="ellipse">
              <a:avLst/>
            </a:prstGeom>
            <a:solidFill>
              <a:srgbClr val="FFFF99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t" anchorCtr="0"/>
            <a:lstStyle/>
            <a:p>
              <a:pPr algn="ctr">
                <a:buNone/>
              </a:pPr>
              <a:r>
                <a:rPr lang="en-US" sz="1500" dirty="0" smtClean="0">
                  <a:solidFill>
                    <a:schemeClr val="tx1"/>
                  </a:solidFill>
                  <a:latin typeface="Courier New" pitchFamily="49" charset="0"/>
                  <a:cs typeface="Courier New" pitchFamily="49" charset="0"/>
                </a:rPr>
                <a:t>L 1</a:t>
              </a:r>
            </a:p>
          </p:txBody>
        </p:sp>
        <p:sp>
          <p:nvSpPr>
            <p:cNvPr id="6" name="Rectangle 5"/>
            <p:cNvSpPr/>
            <p:nvPr/>
          </p:nvSpPr>
          <p:spPr>
            <a:xfrm>
              <a:off x="1981200" y="2667000"/>
              <a:ext cx="762000" cy="533400"/>
            </a:xfrm>
            <a:prstGeom prst="rect">
              <a:avLst/>
            </a:prstGeom>
            <a:solidFill>
              <a:srgbClr val="FFFF99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ctr" anchorCtr="0"/>
            <a:lstStyle/>
            <a:p>
              <a:pPr algn="ctr">
                <a:buNone/>
              </a:pPr>
              <a:r>
                <a:rPr lang="en-US" sz="1500" dirty="0" smtClean="0">
                  <a:solidFill>
                    <a:schemeClr val="tx1"/>
                  </a:solidFill>
                  <a:latin typeface="Courier New" pitchFamily="49" charset="0"/>
                  <a:cs typeface="Courier New" pitchFamily="49" charset="0"/>
                </a:rPr>
                <a:t>HB 1</a:t>
              </a:r>
            </a:p>
          </p:txBody>
        </p:sp>
        <p:sp>
          <p:nvSpPr>
            <p:cNvPr id="9" name="Rectangle 8"/>
            <p:cNvSpPr/>
            <p:nvPr/>
          </p:nvSpPr>
          <p:spPr>
            <a:xfrm>
              <a:off x="1981200" y="3352800"/>
              <a:ext cx="762000" cy="533400"/>
            </a:xfrm>
            <a:prstGeom prst="rect">
              <a:avLst/>
            </a:prstGeom>
            <a:solidFill>
              <a:srgbClr val="FFFF99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ctr" anchorCtr="0"/>
            <a:lstStyle/>
            <a:p>
              <a:pPr algn="ctr">
                <a:buNone/>
              </a:pPr>
              <a:r>
                <a:rPr lang="en-US" sz="1500" dirty="0" smtClean="0">
                  <a:solidFill>
                    <a:schemeClr val="tx1"/>
                  </a:solidFill>
                  <a:latin typeface="Courier New" pitchFamily="49" charset="0"/>
                  <a:cs typeface="Courier New" pitchFamily="49" charset="0"/>
                </a:rPr>
                <a:t>HB 2</a:t>
              </a:r>
            </a:p>
          </p:txBody>
        </p:sp>
        <p:sp>
          <p:nvSpPr>
            <p:cNvPr id="10" name="Rectangle 9"/>
            <p:cNvSpPr/>
            <p:nvPr/>
          </p:nvSpPr>
          <p:spPr>
            <a:xfrm>
              <a:off x="1981200" y="4495800"/>
              <a:ext cx="762000" cy="533400"/>
            </a:xfrm>
            <a:prstGeom prst="rect">
              <a:avLst/>
            </a:prstGeom>
            <a:solidFill>
              <a:srgbClr val="FFFF99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ctr" anchorCtr="0"/>
            <a:lstStyle/>
            <a:p>
              <a:pPr algn="ctr">
                <a:buNone/>
              </a:pPr>
              <a:r>
                <a:rPr lang="en-US" sz="1500" dirty="0" smtClean="0">
                  <a:solidFill>
                    <a:schemeClr val="tx1"/>
                  </a:solidFill>
                  <a:latin typeface="Courier New" pitchFamily="49" charset="0"/>
                  <a:cs typeface="Courier New" pitchFamily="49" charset="0"/>
                </a:rPr>
                <a:t>HB 31</a:t>
              </a:r>
            </a:p>
          </p:txBody>
        </p:sp>
        <p:sp>
          <p:nvSpPr>
            <p:cNvPr id="11" name="Rectangle 10"/>
            <p:cNvSpPr/>
            <p:nvPr/>
          </p:nvSpPr>
          <p:spPr>
            <a:xfrm>
              <a:off x="1981200" y="5181600"/>
              <a:ext cx="762000" cy="533400"/>
            </a:xfrm>
            <a:prstGeom prst="rect">
              <a:avLst/>
            </a:prstGeom>
            <a:solidFill>
              <a:srgbClr val="FFFF99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ctr" anchorCtr="0"/>
            <a:lstStyle/>
            <a:p>
              <a:pPr algn="ctr">
                <a:buNone/>
              </a:pPr>
              <a:r>
                <a:rPr lang="en-US" sz="1500" dirty="0" smtClean="0">
                  <a:solidFill>
                    <a:schemeClr val="tx1"/>
                  </a:solidFill>
                  <a:latin typeface="Courier New" pitchFamily="49" charset="0"/>
                  <a:cs typeface="Courier New" pitchFamily="49" charset="0"/>
                </a:rPr>
                <a:t>HB 32</a:t>
              </a:r>
            </a:p>
          </p:txBody>
        </p:sp>
        <p:sp>
          <p:nvSpPr>
            <p:cNvPr id="14" name="Rectangle 13"/>
            <p:cNvSpPr/>
            <p:nvPr/>
          </p:nvSpPr>
          <p:spPr>
            <a:xfrm>
              <a:off x="1861457" y="3989614"/>
              <a:ext cx="990600" cy="391886"/>
            </a:xfrm>
            <a:prstGeom prst="rect">
              <a:avLst/>
            </a:prstGeom>
            <a:solidFill>
              <a:schemeClr val="bg1"/>
            </a:solidFill>
            <a:ln w="0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t" anchorCtr="0"/>
            <a:lstStyle/>
            <a:p>
              <a:pPr algn="ctr">
                <a:buNone/>
              </a:pPr>
              <a:r>
                <a:rPr lang="en-US" sz="1500" b="1" dirty="0" smtClean="0">
                  <a:solidFill>
                    <a:schemeClr val="tx1"/>
                  </a:solidFill>
                  <a:latin typeface="Courier New" pitchFamily="49" charset="0"/>
                  <a:cs typeface="Courier New" pitchFamily="49" charset="0"/>
                </a:rPr>
                <a:t>. . .</a:t>
              </a:r>
            </a:p>
          </p:txBody>
        </p:sp>
        <p:cxnSp>
          <p:nvCxnSpPr>
            <p:cNvPr id="22" name="Straight Connector 21"/>
            <p:cNvCxnSpPr>
              <a:stCxn id="5" idx="6"/>
              <a:endCxn id="6" idx="1"/>
            </p:cNvCxnSpPr>
            <p:nvPr/>
          </p:nvCxnSpPr>
          <p:spPr>
            <a:xfrm flipV="1">
              <a:off x="1676400" y="2933700"/>
              <a:ext cx="304800" cy="1257300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>
              <a:endCxn id="9" idx="1"/>
            </p:cNvCxnSpPr>
            <p:nvPr/>
          </p:nvCxnSpPr>
          <p:spPr>
            <a:xfrm rot="5400000" flipH="1" flipV="1">
              <a:off x="1543050" y="3752850"/>
              <a:ext cx="571500" cy="304800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/>
            <p:cNvCxnSpPr>
              <a:stCxn id="5" idx="6"/>
              <a:endCxn id="10" idx="1"/>
            </p:cNvCxnSpPr>
            <p:nvPr/>
          </p:nvCxnSpPr>
          <p:spPr>
            <a:xfrm>
              <a:off x="1676400" y="4191000"/>
              <a:ext cx="304800" cy="571500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/>
            <p:cNvCxnSpPr>
              <a:stCxn id="5" idx="6"/>
              <a:endCxn id="11" idx="1"/>
            </p:cNvCxnSpPr>
            <p:nvPr/>
          </p:nvCxnSpPr>
          <p:spPr>
            <a:xfrm>
              <a:off x="1676400" y="4191000"/>
              <a:ext cx="304800" cy="1257300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3" name="Group 39"/>
          <p:cNvGrpSpPr/>
          <p:nvPr/>
        </p:nvGrpSpPr>
        <p:grpSpPr>
          <a:xfrm>
            <a:off x="2540907" y="2748643"/>
            <a:ext cx="685800" cy="342900"/>
            <a:chOff x="2743200" y="3015343"/>
            <a:chExt cx="685800" cy="342900"/>
          </a:xfrm>
        </p:grpSpPr>
        <p:sp>
          <p:nvSpPr>
            <p:cNvPr id="15" name="Rectangle 14"/>
            <p:cNvSpPr/>
            <p:nvPr/>
          </p:nvSpPr>
          <p:spPr>
            <a:xfrm>
              <a:off x="3048000" y="3015343"/>
              <a:ext cx="381000" cy="342900"/>
            </a:xfrm>
            <a:prstGeom prst="rect">
              <a:avLst/>
            </a:prstGeom>
            <a:solidFill>
              <a:srgbClr val="92D05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t" anchorCtr="0"/>
            <a:lstStyle/>
            <a:p>
              <a:pPr algn="ctr">
                <a:buNone/>
              </a:pPr>
              <a:endPara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endParaRPr>
            </a:p>
          </p:txBody>
        </p:sp>
        <p:cxnSp>
          <p:nvCxnSpPr>
            <p:cNvPr id="34" name="Straight Arrow Connector 33"/>
            <p:cNvCxnSpPr/>
            <p:nvPr/>
          </p:nvCxnSpPr>
          <p:spPr>
            <a:xfrm>
              <a:off x="2743200" y="3117850"/>
              <a:ext cx="311150" cy="1588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Arrow Connector 37"/>
            <p:cNvCxnSpPr/>
            <p:nvPr/>
          </p:nvCxnSpPr>
          <p:spPr>
            <a:xfrm rot="10800000">
              <a:off x="2743200" y="3257551"/>
              <a:ext cx="304800" cy="681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6" name="Group 40"/>
          <p:cNvGrpSpPr/>
          <p:nvPr/>
        </p:nvGrpSpPr>
        <p:grpSpPr>
          <a:xfrm>
            <a:off x="2534556" y="3448050"/>
            <a:ext cx="685800" cy="342900"/>
            <a:chOff x="2743200" y="3015343"/>
            <a:chExt cx="685800" cy="342900"/>
          </a:xfrm>
        </p:grpSpPr>
        <p:sp>
          <p:nvSpPr>
            <p:cNvPr id="42" name="Rectangle 41"/>
            <p:cNvSpPr/>
            <p:nvPr/>
          </p:nvSpPr>
          <p:spPr>
            <a:xfrm>
              <a:off x="3048000" y="3015343"/>
              <a:ext cx="381000" cy="342900"/>
            </a:xfrm>
            <a:prstGeom prst="rect">
              <a:avLst/>
            </a:prstGeom>
            <a:solidFill>
              <a:schemeClr val="accent3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t" anchorCtr="0"/>
            <a:lstStyle/>
            <a:p>
              <a:pPr algn="ctr">
                <a:buNone/>
              </a:pPr>
              <a:endPara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endParaRPr>
            </a:p>
          </p:txBody>
        </p:sp>
        <p:cxnSp>
          <p:nvCxnSpPr>
            <p:cNvPr id="43" name="Straight Arrow Connector 42"/>
            <p:cNvCxnSpPr/>
            <p:nvPr/>
          </p:nvCxnSpPr>
          <p:spPr>
            <a:xfrm>
              <a:off x="2743200" y="3117850"/>
              <a:ext cx="311150" cy="1588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Arrow Connector 43"/>
            <p:cNvCxnSpPr/>
            <p:nvPr/>
          </p:nvCxnSpPr>
          <p:spPr>
            <a:xfrm rot="10800000">
              <a:off x="2743200" y="3257551"/>
              <a:ext cx="304800" cy="681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7" name="Group 44"/>
          <p:cNvGrpSpPr/>
          <p:nvPr/>
        </p:nvGrpSpPr>
        <p:grpSpPr>
          <a:xfrm>
            <a:off x="2540907" y="4591050"/>
            <a:ext cx="685800" cy="342900"/>
            <a:chOff x="2743200" y="3015343"/>
            <a:chExt cx="685800" cy="342900"/>
          </a:xfrm>
        </p:grpSpPr>
        <p:sp>
          <p:nvSpPr>
            <p:cNvPr id="46" name="Rectangle 45"/>
            <p:cNvSpPr/>
            <p:nvPr/>
          </p:nvSpPr>
          <p:spPr>
            <a:xfrm>
              <a:off x="3048000" y="3015343"/>
              <a:ext cx="381000" cy="342900"/>
            </a:xfrm>
            <a:prstGeom prst="rect">
              <a:avLst/>
            </a:prstGeom>
            <a:solidFill>
              <a:srgbClr val="92D05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t" anchorCtr="0"/>
            <a:lstStyle/>
            <a:p>
              <a:pPr algn="ctr">
                <a:buNone/>
              </a:pPr>
              <a:endPara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endParaRPr>
            </a:p>
          </p:txBody>
        </p:sp>
        <p:cxnSp>
          <p:nvCxnSpPr>
            <p:cNvPr id="47" name="Straight Arrow Connector 46"/>
            <p:cNvCxnSpPr/>
            <p:nvPr/>
          </p:nvCxnSpPr>
          <p:spPr>
            <a:xfrm>
              <a:off x="2743200" y="3117850"/>
              <a:ext cx="311150" cy="1588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Arrow Connector 47"/>
            <p:cNvCxnSpPr/>
            <p:nvPr/>
          </p:nvCxnSpPr>
          <p:spPr>
            <a:xfrm rot="10800000">
              <a:off x="2743200" y="3257551"/>
              <a:ext cx="304800" cy="681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8" name="Group 48"/>
          <p:cNvGrpSpPr/>
          <p:nvPr/>
        </p:nvGrpSpPr>
        <p:grpSpPr>
          <a:xfrm>
            <a:off x="2540907" y="5276850"/>
            <a:ext cx="685800" cy="342900"/>
            <a:chOff x="2743200" y="3015343"/>
            <a:chExt cx="685800" cy="342900"/>
          </a:xfrm>
        </p:grpSpPr>
        <p:sp>
          <p:nvSpPr>
            <p:cNvPr id="50" name="Rectangle 49"/>
            <p:cNvSpPr/>
            <p:nvPr/>
          </p:nvSpPr>
          <p:spPr>
            <a:xfrm>
              <a:off x="3048000" y="3015343"/>
              <a:ext cx="381000" cy="342900"/>
            </a:xfrm>
            <a:prstGeom prst="rect">
              <a:avLst/>
            </a:prstGeom>
            <a:solidFill>
              <a:srgbClr val="92D05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t" anchorCtr="0"/>
            <a:lstStyle/>
            <a:p>
              <a:pPr algn="ctr">
                <a:buNone/>
              </a:pPr>
              <a:endPara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endParaRPr>
            </a:p>
          </p:txBody>
        </p:sp>
        <p:cxnSp>
          <p:nvCxnSpPr>
            <p:cNvPr id="51" name="Straight Arrow Connector 50"/>
            <p:cNvCxnSpPr/>
            <p:nvPr/>
          </p:nvCxnSpPr>
          <p:spPr>
            <a:xfrm>
              <a:off x="2743200" y="3117850"/>
              <a:ext cx="311150" cy="1588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Arrow Connector 51"/>
            <p:cNvCxnSpPr/>
            <p:nvPr/>
          </p:nvCxnSpPr>
          <p:spPr>
            <a:xfrm rot="10800000">
              <a:off x="2743200" y="3257551"/>
              <a:ext cx="304800" cy="681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2" name="Rectangle 61"/>
          <p:cNvSpPr/>
          <p:nvPr/>
        </p:nvSpPr>
        <p:spPr>
          <a:xfrm>
            <a:off x="2731407" y="1839686"/>
            <a:ext cx="990600" cy="636814"/>
          </a:xfrm>
          <a:prstGeom prst="rect">
            <a:avLst/>
          </a:prstGeom>
          <a:solidFill>
            <a:schemeClr val="bg1"/>
          </a:solidFill>
          <a:ln w="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40" tIns="91440" rIns="91440" bIns="91440" rtlCol="0" anchor="t" anchorCtr="0"/>
          <a:lstStyle/>
          <a:p>
            <a:pPr algn="ctr">
              <a:buNone/>
            </a:pPr>
            <a:r>
              <a:rPr lang="en-US" sz="1500" b="1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Buffer Headers</a:t>
            </a:r>
          </a:p>
        </p:txBody>
      </p:sp>
      <p:cxnSp>
        <p:nvCxnSpPr>
          <p:cNvPr id="140" name="Straight Arrow Connector 139"/>
          <p:cNvCxnSpPr>
            <a:stCxn id="15" idx="3"/>
            <a:endCxn id="113" idx="1"/>
          </p:cNvCxnSpPr>
          <p:nvPr/>
        </p:nvCxnSpPr>
        <p:spPr>
          <a:xfrm>
            <a:off x="3226707" y="2920093"/>
            <a:ext cx="4088493" cy="1257300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2" name="Straight Arrow Connector 141"/>
          <p:cNvCxnSpPr>
            <a:stCxn id="42" idx="3"/>
            <a:endCxn id="123" idx="1"/>
          </p:cNvCxnSpPr>
          <p:nvPr/>
        </p:nvCxnSpPr>
        <p:spPr>
          <a:xfrm>
            <a:off x="3220356" y="3619500"/>
            <a:ext cx="2342244" cy="1192893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6" name="Straight Arrow Connector 145"/>
          <p:cNvCxnSpPr>
            <a:stCxn id="46" idx="3"/>
            <a:endCxn id="76" idx="1"/>
          </p:cNvCxnSpPr>
          <p:nvPr/>
        </p:nvCxnSpPr>
        <p:spPr>
          <a:xfrm flipV="1">
            <a:off x="3226707" y="2907393"/>
            <a:ext cx="2627993" cy="1855107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8" name="Straight Arrow Connector 147"/>
          <p:cNvCxnSpPr>
            <a:stCxn id="50" idx="3"/>
            <a:endCxn id="136" idx="1"/>
          </p:cNvCxnSpPr>
          <p:nvPr/>
        </p:nvCxnSpPr>
        <p:spPr>
          <a:xfrm flipV="1">
            <a:off x="3226707" y="5129893"/>
            <a:ext cx="3796393" cy="318407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9" name="Rectangle 138"/>
          <p:cNvSpPr/>
          <p:nvPr/>
        </p:nvSpPr>
        <p:spPr>
          <a:xfrm>
            <a:off x="5448300" y="1839686"/>
            <a:ext cx="2619936" cy="636814"/>
          </a:xfrm>
          <a:prstGeom prst="rect">
            <a:avLst/>
          </a:prstGeom>
          <a:solidFill>
            <a:schemeClr val="bg1"/>
          </a:solidFill>
          <a:ln w="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40" tIns="91440" rIns="91440" bIns="91440" rtlCol="0" anchor="t" anchorCtr="0"/>
          <a:lstStyle/>
          <a:p>
            <a:pPr algn="ctr">
              <a:buNone/>
            </a:pPr>
            <a:r>
              <a:rPr lang="en-US" sz="1500" b="1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Data Blocks</a:t>
            </a:r>
          </a:p>
        </p:txBody>
      </p:sp>
      <p:grpSp>
        <p:nvGrpSpPr>
          <p:cNvPr id="19" name="Group 142"/>
          <p:cNvGrpSpPr/>
          <p:nvPr/>
        </p:nvGrpSpPr>
        <p:grpSpPr>
          <a:xfrm>
            <a:off x="5562600" y="2748643"/>
            <a:ext cx="2336800" cy="2540000"/>
            <a:chOff x="5562600" y="2476500"/>
            <a:chExt cx="2336800" cy="2540000"/>
          </a:xfrm>
        </p:grpSpPr>
        <p:grpSp>
          <p:nvGrpSpPr>
            <p:cNvPr id="20" name="Group 154"/>
            <p:cNvGrpSpPr/>
            <p:nvPr/>
          </p:nvGrpSpPr>
          <p:grpSpPr>
            <a:xfrm>
              <a:off x="5562600" y="2476500"/>
              <a:ext cx="2336800" cy="2540000"/>
              <a:chOff x="5562600" y="2743200"/>
              <a:chExt cx="2336800" cy="2540000"/>
            </a:xfrm>
          </p:grpSpPr>
          <p:sp>
            <p:nvSpPr>
              <p:cNvPr id="120" name="Rectangle 119"/>
              <p:cNvSpPr/>
              <p:nvPr/>
            </p:nvSpPr>
            <p:spPr>
              <a:xfrm>
                <a:off x="7023100" y="4330700"/>
                <a:ext cx="292100" cy="317500"/>
              </a:xfrm>
              <a:prstGeom prst="rect">
                <a:avLst/>
              </a:prstGeom>
              <a:noFill/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lIns="91440" tIns="91440" rIns="91440" bIns="91440" rtlCol="0" anchor="t" anchorCtr="0"/>
              <a:lstStyle/>
              <a:p>
                <a:pPr algn="ctr">
                  <a:buNone/>
                </a:pPr>
                <a:endParaRPr lang="en-US" sz="1500" dirty="0" smtClean="0">
                  <a:solidFill>
                    <a:schemeClr val="tx1"/>
                  </a:solidFill>
                  <a:latin typeface="Courier New" pitchFamily="49" charset="0"/>
                  <a:cs typeface="Courier New" pitchFamily="49" charset="0"/>
                </a:endParaRPr>
              </a:p>
            </p:txBody>
          </p:sp>
          <p:grpSp>
            <p:nvGrpSpPr>
              <p:cNvPr id="21" name="Group 153"/>
              <p:cNvGrpSpPr/>
              <p:nvPr/>
            </p:nvGrpSpPr>
            <p:grpSpPr>
              <a:xfrm>
                <a:off x="5562600" y="2743200"/>
                <a:ext cx="2336800" cy="2540000"/>
                <a:chOff x="5562600" y="2743200"/>
                <a:chExt cx="2336800" cy="2540000"/>
              </a:xfrm>
            </p:grpSpPr>
            <p:sp>
              <p:nvSpPr>
                <p:cNvPr id="100" name="Rectangle 99"/>
                <p:cNvSpPr/>
                <p:nvPr/>
              </p:nvSpPr>
              <p:spPr>
                <a:xfrm>
                  <a:off x="5854700" y="3695700"/>
                  <a:ext cx="292100" cy="317500"/>
                </a:xfrm>
                <a:prstGeom prst="rect">
                  <a:avLst/>
                </a:prstGeom>
                <a:noFill/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lIns="91440" tIns="91440" rIns="91440" bIns="91440" rtlCol="0" anchor="t" anchorCtr="0"/>
                <a:lstStyle/>
                <a:p>
                  <a:pPr algn="ctr">
                    <a:buNone/>
                  </a:pPr>
                  <a:endParaRPr lang="en-US" sz="1500" dirty="0" smtClean="0">
                    <a:solidFill>
                      <a:schemeClr val="tx1"/>
                    </a:solidFill>
                    <a:latin typeface="Courier New" pitchFamily="49" charset="0"/>
                    <a:cs typeface="Courier New" pitchFamily="49" charset="0"/>
                  </a:endParaRPr>
                </a:p>
              </p:txBody>
            </p:sp>
            <p:sp>
              <p:nvSpPr>
                <p:cNvPr id="102" name="Rectangle 101"/>
                <p:cNvSpPr/>
                <p:nvPr/>
              </p:nvSpPr>
              <p:spPr>
                <a:xfrm>
                  <a:off x="6438900" y="3695700"/>
                  <a:ext cx="292100" cy="317500"/>
                </a:xfrm>
                <a:prstGeom prst="rect">
                  <a:avLst/>
                </a:prstGeom>
                <a:noFill/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lIns="91440" tIns="91440" rIns="91440" bIns="91440" rtlCol="0" anchor="t" anchorCtr="0"/>
                <a:lstStyle/>
                <a:p>
                  <a:pPr algn="ctr">
                    <a:buNone/>
                  </a:pPr>
                  <a:endParaRPr lang="en-US" sz="1500" dirty="0" smtClean="0">
                    <a:solidFill>
                      <a:schemeClr val="tx1"/>
                    </a:solidFill>
                    <a:latin typeface="Courier New" pitchFamily="49" charset="0"/>
                    <a:cs typeface="Courier New" pitchFamily="49" charset="0"/>
                  </a:endParaRPr>
                </a:p>
              </p:txBody>
            </p:sp>
            <p:sp>
              <p:nvSpPr>
                <p:cNvPr id="109" name="Rectangle 108"/>
                <p:cNvSpPr/>
                <p:nvPr/>
              </p:nvSpPr>
              <p:spPr>
                <a:xfrm>
                  <a:off x="6146800" y="4013200"/>
                  <a:ext cx="292100" cy="317500"/>
                </a:xfrm>
                <a:prstGeom prst="rect">
                  <a:avLst/>
                </a:prstGeom>
                <a:noFill/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lIns="91440" tIns="91440" rIns="91440" bIns="91440" rtlCol="0" anchor="t" anchorCtr="0"/>
                <a:lstStyle/>
                <a:p>
                  <a:pPr algn="ctr">
                    <a:buNone/>
                  </a:pPr>
                  <a:endParaRPr lang="en-US" sz="1500" dirty="0" smtClean="0">
                    <a:solidFill>
                      <a:schemeClr val="tx1"/>
                    </a:solidFill>
                    <a:latin typeface="Courier New" pitchFamily="49" charset="0"/>
                    <a:cs typeface="Courier New" pitchFamily="49" charset="0"/>
                  </a:endParaRPr>
                </a:p>
              </p:txBody>
            </p:sp>
            <p:grpSp>
              <p:nvGrpSpPr>
                <p:cNvPr id="23" name="Group 152"/>
                <p:cNvGrpSpPr/>
                <p:nvPr/>
              </p:nvGrpSpPr>
              <p:grpSpPr>
                <a:xfrm>
                  <a:off x="5562600" y="2743200"/>
                  <a:ext cx="2336800" cy="2540000"/>
                  <a:chOff x="5562600" y="2743200"/>
                  <a:chExt cx="2336800" cy="2540000"/>
                </a:xfrm>
              </p:grpSpPr>
              <p:sp>
                <p:nvSpPr>
                  <p:cNvPr id="118" name="Rectangle 117"/>
                  <p:cNvSpPr/>
                  <p:nvPr/>
                </p:nvSpPr>
                <p:spPr>
                  <a:xfrm>
                    <a:off x="6438900" y="4330700"/>
                    <a:ext cx="292100" cy="317500"/>
                  </a:xfrm>
                  <a:prstGeom prst="rect">
                    <a:avLst/>
                  </a:prstGeom>
                  <a:noFill/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91440" tIns="91440" rIns="91440" bIns="91440" rtlCol="0" anchor="t" anchorCtr="0"/>
                  <a:lstStyle/>
                  <a:p>
                    <a:pPr algn="ctr">
                      <a:buNone/>
                    </a:pPr>
                    <a:endParaRPr lang="en-US" sz="1500" dirty="0" smtClean="0">
                      <a:solidFill>
                        <a:schemeClr val="tx1"/>
                      </a:solidFill>
                      <a:latin typeface="Courier New" pitchFamily="49" charset="0"/>
                      <a:cs typeface="Courier New" pitchFamily="49" charset="0"/>
                    </a:endParaRPr>
                  </a:p>
                </p:txBody>
              </p:sp>
              <p:sp>
                <p:nvSpPr>
                  <p:cNvPr id="124" name="Rectangle 123"/>
                  <p:cNvSpPr/>
                  <p:nvPr/>
                </p:nvSpPr>
                <p:spPr>
                  <a:xfrm>
                    <a:off x="5854700" y="4648200"/>
                    <a:ext cx="292100" cy="317500"/>
                  </a:xfrm>
                  <a:prstGeom prst="rect">
                    <a:avLst/>
                  </a:prstGeom>
                  <a:noFill/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91440" tIns="91440" rIns="91440" bIns="91440" rtlCol="0" anchor="t" anchorCtr="0"/>
                  <a:lstStyle/>
                  <a:p>
                    <a:pPr algn="ctr">
                      <a:buNone/>
                    </a:pPr>
                    <a:endParaRPr lang="en-US" sz="1500" dirty="0" smtClean="0">
                      <a:solidFill>
                        <a:schemeClr val="tx1"/>
                      </a:solidFill>
                      <a:latin typeface="Courier New" pitchFamily="49" charset="0"/>
                      <a:cs typeface="Courier New" pitchFamily="49" charset="0"/>
                    </a:endParaRPr>
                  </a:p>
                </p:txBody>
              </p:sp>
              <p:sp>
                <p:nvSpPr>
                  <p:cNvPr id="125" name="Rectangle 124"/>
                  <p:cNvSpPr/>
                  <p:nvPr/>
                </p:nvSpPr>
                <p:spPr>
                  <a:xfrm>
                    <a:off x="6146800" y="4648200"/>
                    <a:ext cx="292100" cy="317500"/>
                  </a:xfrm>
                  <a:prstGeom prst="rect">
                    <a:avLst/>
                  </a:prstGeom>
                  <a:noFill/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91440" tIns="91440" rIns="91440" bIns="91440" rtlCol="0" anchor="t" anchorCtr="0"/>
                  <a:lstStyle/>
                  <a:p>
                    <a:pPr algn="ctr">
                      <a:buNone/>
                    </a:pPr>
                    <a:endParaRPr lang="en-US" sz="1500" dirty="0" smtClean="0">
                      <a:solidFill>
                        <a:schemeClr val="tx1"/>
                      </a:solidFill>
                      <a:latin typeface="Courier New" pitchFamily="49" charset="0"/>
                      <a:cs typeface="Courier New" pitchFamily="49" charset="0"/>
                    </a:endParaRPr>
                  </a:p>
                </p:txBody>
              </p:sp>
              <p:sp>
                <p:nvSpPr>
                  <p:cNvPr id="127" name="Rectangle 126"/>
                  <p:cNvSpPr/>
                  <p:nvPr/>
                </p:nvSpPr>
                <p:spPr>
                  <a:xfrm>
                    <a:off x="6731000" y="4648200"/>
                    <a:ext cx="292100" cy="317500"/>
                  </a:xfrm>
                  <a:prstGeom prst="rect">
                    <a:avLst/>
                  </a:prstGeom>
                  <a:noFill/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91440" tIns="91440" rIns="91440" bIns="91440" rtlCol="0" anchor="t" anchorCtr="0"/>
                  <a:lstStyle/>
                  <a:p>
                    <a:pPr algn="ctr">
                      <a:buNone/>
                    </a:pPr>
                    <a:endParaRPr lang="en-US" sz="1500" dirty="0" smtClean="0">
                      <a:solidFill>
                        <a:schemeClr val="tx1"/>
                      </a:solidFill>
                      <a:latin typeface="Courier New" pitchFamily="49" charset="0"/>
                      <a:cs typeface="Courier New" pitchFamily="49" charset="0"/>
                    </a:endParaRPr>
                  </a:p>
                </p:txBody>
              </p:sp>
              <p:grpSp>
                <p:nvGrpSpPr>
                  <p:cNvPr id="25" name="Group 151"/>
                  <p:cNvGrpSpPr/>
                  <p:nvPr/>
                </p:nvGrpSpPr>
                <p:grpSpPr>
                  <a:xfrm>
                    <a:off x="5562600" y="2743200"/>
                    <a:ext cx="2336800" cy="2540000"/>
                    <a:chOff x="5562600" y="2743200"/>
                    <a:chExt cx="2336800" cy="2540000"/>
                  </a:xfrm>
                </p:grpSpPr>
                <p:sp>
                  <p:nvSpPr>
                    <p:cNvPr id="104" name="Rectangle 103"/>
                    <p:cNvSpPr/>
                    <p:nvPr/>
                  </p:nvSpPr>
                  <p:spPr>
                    <a:xfrm>
                      <a:off x="7023100" y="3695700"/>
                      <a:ext cx="292100" cy="317500"/>
                    </a:xfrm>
                    <a:prstGeom prst="rect">
                      <a:avLst/>
                    </a:prstGeom>
                    <a:noFill/>
                    <a:effectLst/>
                  </p:spPr>
                  <p:style>
                    <a:lnRef idx="1">
                      <a:schemeClr val="accent1"/>
                    </a:lnRef>
                    <a:fillRef idx="3">
                      <a:schemeClr val="accent1"/>
                    </a:fillRef>
                    <a:effectRef idx="2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lIns="91440" tIns="91440" rIns="91440" bIns="91440" rtlCol="0" anchor="t" anchorCtr="0"/>
                    <a:lstStyle/>
                    <a:p>
                      <a:pPr algn="ctr">
                        <a:buNone/>
                      </a:pPr>
                      <a:endParaRPr lang="en-US" sz="1500" dirty="0" smtClean="0">
                        <a:solidFill>
                          <a:schemeClr val="tx1"/>
                        </a:solidFill>
                        <a:latin typeface="Courier New" pitchFamily="49" charset="0"/>
                        <a:cs typeface="Courier New" pitchFamily="49" charset="0"/>
                      </a:endParaRPr>
                    </a:p>
                  </p:txBody>
                </p:sp>
                <p:sp>
                  <p:nvSpPr>
                    <p:cNvPr id="111" name="Rectangle 110"/>
                    <p:cNvSpPr/>
                    <p:nvPr/>
                  </p:nvSpPr>
                  <p:spPr>
                    <a:xfrm>
                      <a:off x="6731000" y="4013200"/>
                      <a:ext cx="292100" cy="317500"/>
                    </a:xfrm>
                    <a:prstGeom prst="rect">
                      <a:avLst/>
                    </a:prstGeom>
                    <a:noFill/>
                    <a:effectLst/>
                  </p:spPr>
                  <p:style>
                    <a:lnRef idx="1">
                      <a:schemeClr val="accent1"/>
                    </a:lnRef>
                    <a:fillRef idx="3">
                      <a:schemeClr val="accent1"/>
                    </a:fillRef>
                    <a:effectRef idx="2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lIns="91440" tIns="91440" rIns="91440" bIns="91440" rtlCol="0" anchor="t" anchorCtr="0"/>
                    <a:lstStyle/>
                    <a:p>
                      <a:pPr algn="ctr">
                        <a:buNone/>
                      </a:pPr>
                      <a:endParaRPr lang="en-US" sz="1500" dirty="0" smtClean="0">
                        <a:solidFill>
                          <a:schemeClr val="tx1"/>
                        </a:solidFill>
                        <a:latin typeface="Courier New" pitchFamily="49" charset="0"/>
                        <a:cs typeface="Courier New" pitchFamily="49" charset="0"/>
                      </a:endParaRPr>
                    </a:p>
                  </p:txBody>
                </p:sp>
                <p:sp>
                  <p:nvSpPr>
                    <p:cNvPr id="113" name="Rectangle 112"/>
                    <p:cNvSpPr/>
                    <p:nvPr/>
                  </p:nvSpPr>
                  <p:spPr>
                    <a:xfrm>
                      <a:off x="7315200" y="4013200"/>
                      <a:ext cx="292100" cy="317500"/>
                    </a:xfrm>
                    <a:prstGeom prst="rect">
                      <a:avLst/>
                    </a:prstGeom>
                    <a:solidFill>
                      <a:schemeClr val="tx2">
                        <a:lumMod val="40000"/>
                        <a:lumOff val="60000"/>
                      </a:schemeClr>
                    </a:solidFill>
                    <a:effectLst/>
                  </p:spPr>
                  <p:style>
                    <a:lnRef idx="1">
                      <a:schemeClr val="accent1"/>
                    </a:lnRef>
                    <a:fillRef idx="3">
                      <a:schemeClr val="accent1"/>
                    </a:fillRef>
                    <a:effectRef idx="2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lIns="91440" tIns="91440" rIns="91440" bIns="91440" rtlCol="0" anchor="t" anchorCtr="0"/>
                    <a:lstStyle/>
                    <a:p>
                      <a:pPr algn="ctr">
                        <a:buNone/>
                      </a:pPr>
                      <a:endParaRPr lang="en-US" sz="1500" dirty="0" smtClean="0">
                        <a:solidFill>
                          <a:schemeClr val="tx1"/>
                        </a:solidFill>
                        <a:latin typeface="Courier New" pitchFamily="49" charset="0"/>
                        <a:cs typeface="Courier New" pitchFamily="49" charset="0"/>
                      </a:endParaRPr>
                    </a:p>
                  </p:txBody>
                </p:sp>
                <p:grpSp>
                  <p:nvGrpSpPr>
                    <p:cNvPr id="27" name="Group 150"/>
                    <p:cNvGrpSpPr/>
                    <p:nvPr/>
                  </p:nvGrpSpPr>
                  <p:grpSpPr>
                    <a:xfrm>
                      <a:off x="5562600" y="2743200"/>
                      <a:ext cx="2336800" cy="2540000"/>
                      <a:chOff x="5562600" y="2743200"/>
                      <a:chExt cx="2336800" cy="2540000"/>
                    </a:xfrm>
                  </p:grpSpPr>
                  <p:sp>
                    <p:nvSpPr>
                      <p:cNvPr id="86" name="Rectangle 85"/>
                      <p:cNvSpPr/>
                      <p:nvPr/>
                    </p:nvSpPr>
                    <p:spPr>
                      <a:xfrm>
                        <a:off x="6438900" y="3060700"/>
                        <a:ext cx="292100" cy="317500"/>
                      </a:xfrm>
                      <a:prstGeom prst="rect">
                        <a:avLst/>
                      </a:prstGeom>
                      <a:noFill/>
                      <a:effectLst/>
                    </p:spPr>
                    <p:style>
                      <a:lnRef idx="1">
                        <a:schemeClr val="accent1"/>
                      </a:lnRef>
                      <a:fillRef idx="3">
                        <a:schemeClr val="accent1"/>
                      </a:fillRef>
                      <a:effectRef idx="2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lIns="91440" tIns="91440" rIns="91440" bIns="91440" rtlCol="0" anchor="t" anchorCtr="0"/>
                      <a:lstStyle/>
                      <a:p>
                        <a:pPr algn="ctr">
                          <a:buNone/>
                        </a:pPr>
                        <a:endParaRPr lang="en-US" sz="1500" dirty="0" smtClean="0">
                          <a:solidFill>
                            <a:schemeClr val="tx1"/>
                          </a:solidFill>
                          <a:latin typeface="Courier New" pitchFamily="49" charset="0"/>
                          <a:cs typeface="Courier New" pitchFamily="49" charset="0"/>
                        </a:endParaRPr>
                      </a:p>
                    </p:txBody>
                  </p:sp>
                  <p:sp>
                    <p:nvSpPr>
                      <p:cNvPr id="93" name="Rectangle 92"/>
                      <p:cNvSpPr/>
                      <p:nvPr/>
                    </p:nvSpPr>
                    <p:spPr>
                      <a:xfrm>
                        <a:off x="6146800" y="3378200"/>
                        <a:ext cx="292100" cy="317500"/>
                      </a:xfrm>
                      <a:prstGeom prst="rect">
                        <a:avLst/>
                      </a:prstGeom>
                      <a:noFill/>
                      <a:effectLst/>
                    </p:spPr>
                    <p:style>
                      <a:lnRef idx="1">
                        <a:schemeClr val="accent1"/>
                      </a:lnRef>
                      <a:fillRef idx="3">
                        <a:schemeClr val="accent1"/>
                      </a:fillRef>
                      <a:effectRef idx="2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lIns="91440" tIns="91440" rIns="91440" bIns="91440" rtlCol="0" anchor="t" anchorCtr="0"/>
                      <a:lstStyle/>
                      <a:p>
                        <a:pPr algn="ctr">
                          <a:buNone/>
                        </a:pPr>
                        <a:endParaRPr lang="en-US" sz="1500" dirty="0" smtClean="0">
                          <a:solidFill>
                            <a:schemeClr val="tx1"/>
                          </a:solidFill>
                          <a:latin typeface="Courier New" pitchFamily="49" charset="0"/>
                          <a:cs typeface="Courier New" pitchFamily="49" charset="0"/>
                        </a:endParaRPr>
                      </a:p>
                    </p:txBody>
                  </p:sp>
                  <p:grpSp>
                    <p:nvGrpSpPr>
                      <p:cNvPr id="29" name="Group 149"/>
                      <p:cNvGrpSpPr/>
                      <p:nvPr/>
                    </p:nvGrpSpPr>
                    <p:grpSpPr>
                      <a:xfrm>
                        <a:off x="5562600" y="2743200"/>
                        <a:ext cx="2336800" cy="2540000"/>
                        <a:chOff x="5562600" y="2743200"/>
                        <a:chExt cx="2336800" cy="2540000"/>
                      </a:xfrm>
                    </p:grpSpPr>
                    <p:grpSp>
                      <p:nvGrpSpPr>
                        <p:cNvPr id="30" name="Group 148"/>
                        <p:cNvGrpSpPr/>
                        <p:nvPr/>
                      </p:nvGrpSpPr>
                      <p:grpSpPr>
                        <a:xfrm>
                          <a:off x="6731000" y="3378200"/>
                          <a:ext cx="1168400" cy="1270000"/>
                          <a:chOff x="6731000" y="3378200"/>
                          <a:chExt cx="1168400" cy="1270000"/>
                        </a:xfrm>
                      </p:grpSpPr>
                      <p:sp>
                        <p:nvSpPr>
                          <p:cNvPr id="95" name="Rectangle 94"/>
                          <p:cNvSpPr/>
                          <p:nvPr/>
                        </p:nvSpPr>
                        <p:spPr>
                          <a:xfrm>
                            <a:off x="6731000" y="337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21" name="Rectangle 120"/>
                          <p:cNvSpPr/>
                          <p:nvPr/>
                        </p:nvSpPr>
                        <p:spPr>
                          <a:xfrm>
                            <a:off x="7315200" y="433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22" name="Rectangle 121"/>
                          <p:cNvSpPr/>
                          <p:nvPr/>
                        </p:nvSpPr>
                        <p:spPr>
                          <a:xfrm>
                            <a:off x="7607300" y="433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</p:grpSp>
                    <p:grpSp>
                      <p:nvGrpSpPr>
                        <p:cNvPr id="31" name="Group 146"/>
                        <p:cNvGrpSpPr/>
                        <p:nvPr/>
                      </p:nvGrpSpPr>
                      <p:grpSpPr>
                        <a:xfrm>
                          <a:off x="5562600" y="2743200"/>
                          <a:ext cx="2336800" cy="2540000"/>
                          <a:chOff x="5562600" y="2743200"/>
                          <a:chExt cx="2336800" cy="2540000"/>
                        </a:xfrm>
                      </p:grpSpPr>
                      <p:sp>
                        <p:nvSpPr>
                          <p:cNvPr id="75" name="Rectangle 74"/>
                          <p:cNvSpPr/>
                          <p:nvPr/>
                        </p:nvSpPr>
                        <p:spPr>
                          <a:xfrm>
                            <a:off x="5562600" y="274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76" name="Rectangle 75"/>
                          <p:cNvSpPr/>
                          <p:nvPr/>
                        </p:nvSpPr>
                        <p:spPr>
                          <a:xfrm>
                            <a:off x="5854700" y="2743200"/>
                            <a:ext cx="292100" cy="317500"/>
                          </a:xfrm>
                          <a:prstGeom prst="rect">
                            <a:avLst/>
                          </a:prstGeom>
                          <a:solidFill>
                            <a:schemeClr val="tx2">
                              <a:lumMod val="40000"/>
                              <a:lumOff val="60000"/>
                            </a:schemeClr>
                          </a:solidFill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77" name="Rectangle 76"/>
                          <p:cNvSpPr/>
                          <p:nvPr/>
                        </p:nvSpPr>
                        <p:spPr>
                          <a:xfrm>
                            <a:off x="6146800" y="274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78" name="Rectangle 77"/>
                          <p:cNvSpPr/>
                          <p:nvPr/>
                        </p:nvSpPr>
                        <p:spPr>
                          <a:xfrm>
                            <a:off x="6438900" y="274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79" name="Rectangle 78"/>
                          <p:cNvSpPr/>
                          <p:nvPr/>
                        </p:nvSpPr>
                        <p:spPr>
                          <a:xfrm>
                            <a:off x="6731000" y="274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80" name="Rectangle 79"/>
                          <p:cNvSpPr/>
                          <p:nvPr/>
                        </p:nvSpPr>
                        <p:spPr>
                          <a:xfrm>
                            <a:off x="7023100" y="274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81" name="Rectangle 80"/>
                          <p:cNvSpPr/>
                          <p:nvPr/>
                        </p:nvSpPr>
                        <p:spPr>
                          <a:xfrm>
                            <a:off x="7315200" y="274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82" name="Rectangle 81"/>
                          <p:cNvSpPr/>
                          <p:nvPr/>
                        </p:nvSpPr>
                        <p:spPr>
                          <a:xfrm>
                            <a:off x="7607300" y="274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83" name="Rectangle 82"/>
                          <p:cNvSpPr/>
                          <p:nvPr/>
                        </p:nvSpPr>
                        <p:spPr>
                          <a:xfrm>
                            <a:off x="5562600" y="306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84" name="Rectangle 83"/>
                          <p:cNvSpPr/>
                          <p:nvPr/>
                        </p:nvSpPr>
                        <p:spPr>
                          <a:xfrm>
                            <a:off x="5854700" y="306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85" name="Rectangle 84"/>
                          <p:cNvSpPr/>
                          <p:nvPr/>
                        </p:nvSpPr>
                        <p:spPr>
                          <a:xfrm>
                            <a:off x="6146800" y="306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87" name="Rectangle 86"/>
                          <p:cNvSpPr/>
                          <p:nvPr/>
                        </p:nvSpPr>
                        <p:spPr>
                          <a:xfrm>
                            <a:off x="6731000" y="3060700"/>
                            <a:ext cx="292100" cy="317500"/>
                          </a:xfrm>
                          <a:prstGeom prst="rect">
                            <a:avLst/>
                          </a:prstGeom>
                          <a:solidFill>
                            <a:schemeClr val="accent1">
                              <a:lumMod val="60000"/>
                              <a:lumOff val="40000"/>
                            </a:schemeClr>
                          </a:solidFill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88" name="Rectangle 87"/>
                          <p:cNvSpPr/>
                          <p:nvPr/>
                        </p:nvSpPr>
                        <p:spPr>
                          <a:xfrm>
                            <a:off x="7023100" y="306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89" name="Rectangle 88"/>
                          <p:cNvSpPr/>
                          <p:nvPr/>
                        </p:nvSpPr>
                        <p:spPr>
                          <a:xfrm>
                            <a:off x="7315200" y="306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90" name="Rectangle 89"/>
                          <p:cNvSpPr/>
                          <p:nvPr/>
                        </p:nvSpPr>
                        <p:spPr>
                          <a:xfrm>
                            <a:off x="7607300" y="306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91" name="Rectangle 90"/>
                          <p:cNvSpPr/>
                          <p:nvPr/>
                        </p:nvSpPr>
                        <p:spPr>
                          <a:xfrm>
                            <a:off x="5562600" y="337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92" name="Rectangle 91"/>
                          <p:cNvSpPr/>
                          <p:nvPr/>
                        </p:nvSpPr>
                        <p:spPr>
                          <a:xfrm>
                            <a:off x="5854700" y="337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94" name="Rectangle 93"/>
                          <p:cNvSpPr/>
                          <p:nvPr/>
                        </p:nvSpPr>
                        <p:spPr>
                          <a:xfrm>
                            <a:off x="6438900" y="337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96" name="Rectangle 95"/>
                          <p:cNvSpPr/>
                          <p:nvPr/>
                        </p:nvSpPr>
                        <p:spPr>
                          <a:xfrm>
                            <a:off x="7023100" y="337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97" name="Rectangle 96"/>
                          <p:cNvSpPr/>
                          <p:nvPr/>
                        </p:nvSpPr>
                        <p:spPr>
                          <a:xfrm>
                            <a:off x="7315200" y="337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98" name="Rectangle 97"/>
                          <p:cNvSpPr/>
                          <p:nvPr/>
                        </p:nvSpPr>
                        <p:spPr>
                          <a:xfrm>
                            <a:off x="7607300" y="337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99" name="Rectangle 98"/>
                          <p:cNvSpPr/>
                          <p:nvPr/>
                        </p:nvSpPr>
                        <p:spPr>
                          <a:xfrm>
                            <a:off x="5562600" y="369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01" name="Rectangle 100"/>
                          <p:cNvSpPr/>
                          <p:nvPr/>
                        </p:nvSpPr>
                        <p:spPr>
                          <a:xfrm>
                            <a:off x="6146800" y="369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03" name="Rectangle 102"/>
                          <p:cNvSpPr/>
                          <p:nvPr/>
                        </p:nvSpPr>
                        <p:spPr>
                          <a:xfrm>
                            <a:off x="6731000" y="369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05" name="Rectangle 104"/>
                          <p:cNvSpPr/>
                          <p:nvPr/>
                        </p:nvSpPr>
                        <p:spPr>
                          <a:xfrm>
                            <a:off x="7315200" y="369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06" name="Rectangle 105"/>
                          <p:cNvSpPr/>
                          <p:nvPr/>
                        </p:nvSpPr>
                        <p:spPr>
                          <a:xfrm>
                            <a:off x="7607300" y="369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07" name="Rectangle 106"/>
                          <p:cNvSpPr/>
                          <p:nvPr/>
                        </p:nvSpPr>
                        <p:spPr>
                          <a:xfrm>
                            <a:off x="5562600" y="401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08" name="Rectangle 107"/>
                          <p:cNvSpPr/>
                          <p:nvPr/>
                        </p:nvSpPr>
                        <p:spPr>
                          <a:xfrm>
                            <a:off x="5854700" y="4013200"/>
                            <a:ext cx="292100" cy="317500"/>
                          </a:xfrm>
                          <a:prstGeom prst="rect">
                            <a:avLst/>
                          </a:prstGeom>
                          <a:solidFill>
                            <a:schemeClr val="accent1">
                              <a:lumMod val="60000"/>
                              <a:lumOff val="40000"/>
                            </a:schemeClr>
                          </a:solidFill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10" name="Rectangle 109"/>
                          <p:cNvSpPr/>
                          <p:nvPr/>
                        </p:nvSpPr>
                        <p:spPr>
                          <a:xfrm>
                            <a:off x="6438900" y="401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12" name="Rectangle 111"/>
                          <p:cNvSpPr/>
                          <p:nvPr/>
                        </p:nvSpPr>
                        <p:spPr>
                          <a:xfrm>
                            <a:off x="7023100" y="401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14" name="Rectangle 113"/>
                          <p:cNvSpPr/>
                          <p:nvPr/>
                        </p:nvSpPr>
                        <p:spPr>
                          <a:xfrm>
                            <a:off x="7607300" y="401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15" name="Rectangle 114"/>
                          <p:cNvSpPr/>
                          <p:nvPr/>
                        </p:nvSpPr>
                        <p:spPr>
                          <a:xfrm>
                            <a:off x="5562600" y="433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16" name="Rectangle 115"/>
                          <p:cNvSpPr/>
                          <p:nvPr/>
                        </p:nvSpPr>
                        <p:spPr>
                          <a:xfrm>
                            <a:off x="5854700" y="433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17" name="Rectangle 116"/>
                          <p:cNvSpPr/>
                          <p:nvPr/>
                        </p:nvSpPr>
                        <p:spPr>
                          <a:xfrm>
                            <a:off x="6146800" y="4330700"/>
                            <a:ext cx="292100" cy="317500"/>
                          </a:xfrm>
                          <a:prstGeom prst="rect">
                            <a:avLst/>
                          </a:prstGeom>
                          <a:solidFill>
                            <a:schemeClr val="tx2">
                              <a:lumMod val="40000"/>
                              <a:lumOff val="60000"/>
                            </a:schemeClr>
                          </a:solidFill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19" name="Rectangle 118"/>
                          <p:cNvSpPr/>
                          <p:nvPr/>
                        </p:nvSpPr>
                        <p:spPr>
                          <a:xfrm>
                            <a:off x="6731000" y="433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23" name="Rectangle 122"/>
                          <p:cNvSpPr/>
                          <p:nvPr/>
                        </p:nvSpPr>
                        <p:spPr>
                          <a:xfrm>
                            <a:off x="5562600" y="4648200"/>
                            <a:ext cx="292100" cy="317500"/>
                          </a:xfrm>
                          <a:prstGeom prst="rect">
                            <a:avLst/>
                          </a:prstGeom>
                          <a:solidFill>
                            <a:schemeClr val="tx2">
                              <a:lumMod val="40000"/>
                              <a:lumOff val="60000"/>
                            </a:schemeClr>
                          </a:solidFill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26" name="Rectangle 125"/>
                          <p:cNvSpPr/>
                          <p:nvPr/>
                        </p:nvSpPr>
                        <p:spPr>
                          <a:xfrm>
                            <a:off x="6438900" y="464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28" name="Rectangle 127"/>
                          <p:cNvSpPr/>
                          <p:nvPr/>
                        </p:nvSpPr>
                        <p:spPr>
                          <a:xfrm>
                            <a:off x="7023100" y="464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29" name="Rectangle 128"/>
                          <p:cNvSpPr/>
                          <p:nvPr/>
                        </p:nvSpPr>
                        <p:spPr>
                          <a:xfrm>
                            <a:off x="7315200" y="464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30" name="Rectangle 129"/>
                          <p:cNvSpPr/>
                          <p:nvPr/>
                        </p:nvSpPr>
                        <p:spPr>
                          <a:xfrm>
                            <a:off x="7607300" y="464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31" name="Rectangle 130"/>
                          <p:cNvSpPr/>
                          <p:nvPr/>
                        </p:nvSpPr>
                        <p:spPr>
                          <a:xfrm>
                            <a:off x="5562600" y="496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32" name="Rectangle 131"/>
                          <p:cNvSpPr/>
                          <p:nvPr/>
                        </p:nvSpPr>
                        <p:spPr>
                          <a:xfrm>
                            <a:off x="5854700" y="496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33" name="Rectangle 132"/>
                          <p:cNvSpPr/>
                          <p:nvPr/>
                        </p:nvSpPr>
                        <p:spPr>
                          <a:xfrm>
                            <a:off x="6146800" y="496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34" name="Rectangle 133"/>
                          <p:cNvSpPr/>
                          <p:nvPr/>
                        </p:nvSpPr>
                        <p:spPr>
                          <a:xfrm>
                            <a:off x="6438900" y="496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35" name="Rectangle 134"/>
                          <p:cNvSpPr/>
                          <p:nvPr/>
                        </p:nvSpPr>
                        <p:spPr>
                          <a:xfrm>
                            <a:off x="6731000" y="496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36" name="Rectangle 135"/>
                          <p:cNvSpPr/>
                          <p:nvPr/>
                        </p:nvSpPr>
                        <p:spPr>
                          <a:xfrm>
                            <a:off x="7023100" y="4965700"/>
                            <a:ext cx="292100" cy="317500"/>
                          </a:xfrm>
                          <a:prstGeom prst="rect">
                            <a:avLst/>
                          </a:prstGeom>
                          <a:solidFill>
                            <a:schemeClr val="tx2">
                              <a:lumMod val="40000"/>
                              <a:lumOff val="60000"/>
                            </a:schemeClr>
                          </a:solidFill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37" name="Rectangle 136"/>
                          <p:cNvSpPr/>
                          <p:nvPr/>
                        </p:nvSpPr>
                        <p:spPr>
                          <a:xfrm>
                            <a:off x="7315200" y="496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38" name="Rectangle 137"/>
                          <p:cNvSpPr/>
                          <p:nvPr/>
                        </p:nvSpPr>
                        <p:spPr>
                          <a:xfrm>
                            <a:off x="7607300" y="496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</p:grpSp>
                  </p:grpSp>
                </p:grpSp>
              </p:grpSp>
            </p:grpSp>
          </p:grpSp>
        </p:grpSp>
        <p:sp>
          <p:nvSpPr>
            <p:cNvPr id="141" name="Rectangle 140"/>
            <p:cNvSpPr/>
            <p:nvPr/>
          </p:nvSpPr>
          <p:spPr>
            <a:xfrm>
              <a:off x="6146800" y="4064000"/>
              <a:ext cx="292100" cy="317500"/>
            </a:xfrm>
            <a:prstGeom prst="rect">
              <a:avLst/>
            </a:prstGeom>
            <a:solidFill>
              <a:schemeClr val="bg1"/>
            </a:solidFill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t" anchorCtr="0"/>
            <a:lstStyle/>
            <a:p>
              <a:pPr algn="ctr"/>
              <a:endPara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endParaRPr>
            </a:p>
          </p:txBody>
        </p:sp>
      </p:grpSp>
      <p:grpSp>
        <p:nvGrpSpPr>
          <p:cNvPr id="32" name="Group 40"/>
          <p:cNvGrpSpPr/>
          <p:nvPr/>
        </p:nvGrpSpPr>
        <p:grpSpPr>
          <a:xfrm>
            <a:off x="3220356" y="3448050"/>
            <a:ext cx="685800" cy="342900"/>
            <a:chOff x="2743200" y="3015343"/>
            <a:chExt cx="685800" cy="342900"/>
          </a:xfrm>
        </p:grpSpPr>
        <p:sp>
          <p:nvSpPr>
            <p:cNvPr id="147" name="Rectangle 146"/>
            <p:cNvSpPr/>
            <p:nvPr/>
          </p:nvSpPr>
          <p:spPr>
            <a:xfrm>
              <a:off x="3048000" y="3015343"/>
              <a:ext cx="381000" cy="342900"/>
            </a:xfrm>
            <a:prstGeom prst="rect">
              <a:avLst/>
            </a:prstGeom>
            <a:solidFill>
              <a:srgbClr val="92D05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ctr" anchorCtr="0"/>
            <a:lstStyle/>
            <a:p>
              <a:pPr algn="ctr">
                <a:buNone/>
              </a:pPr>
              <a:endParaRPr lang="en-US" sz="1500" b="1" dirty="0" smtClean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endParaRPr>
            </a:p>
          </p:txBody>
        </p:sp>
        <p:cxnSp>
          <p:nvCxnSpPr>
            <p:cNvPr id="149" name="Straight Arrow Connector 148"/>
            <p:cNvCxnSpPr/>
            <p:nvPr/>
          </p:nvCxnSpPr>
          <p:spPr>
            <a:xfrm>
              <a:off x="2743200" y="3117850"/>
              <a:ext cx="311150" cy="1588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0" name="Straight Arrow Connector 149"/>
            <p:cNvCxnSpPr/>
            <p:nvPr/>
          </p:nvCxnSpPr>
          <p:spPr>
            <a:xfrm rot="10800000">
              <a:off x="2743200" y="3257551"/>
              <a:ext cx="304800" cy="681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45" name="Straight Arrow Connector 144"/>
          <p:cNvCxnSpPr>
            <a:stCxn id="147" idx="0"/>
            <a:endCxn id="87" idx="1"/>
          </p:cNvCxnSpPr>
          <p:nvPr/>
        </p:nvCxnSpPr>
        <p:spPr>
          <a:xfrm rot="5400000" flipH="1" flipV="1">
            <a:off x="5111750" y="1828800"/>
            <a:ext cx="223157" cy="3015344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33" name="Group 40"/>
          <p:cNvGrpSpPr/>
          <p:nvPr/>
        </p:nvGrpSpPr>
        <p:grpSpPr>
          <a:xfrm>
            <a:off x="3906156" y="3448051"/>
            <a:ext cx="685800" cy="342900"/>
            <a:chOff x="2743200" y="3015343"/>
            <a:chExt cx="685800" cy="342900"/>
          </a:xfrm>
        </p:grpSpPr>
        <p:sp>
          <p:nvSpPr>
            <p:cNvPr id="144" name="Rectangle 143"/>
            <p:cNvSpPr/>
            <p:nvPr/>
          </p:nvSpPr>
          <p:spPr>
            <a:xfrm>
              <a:off x="3048000" y="3015343"/>
              <a:ext cx="381000" cy="342900"/>
            </a:xfrm>
            <a:prstGeom prst="rect">
              <a:avLst/>
            </a:prstGeom>
            <a:solidFill>
              <a:srgbClr val="92D05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ctr" anchorCtr="0"/>
            <a:lstStyle/>
            <a:p>
              <a:pPr algn="ctr">
                <a:buNone/>
              </a:pPr>
              <a:endParaRPr lang="en-US" sz="1500" b="1" dirty="0" smtClean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endParaRPr>
            </a:p>
          </p:txBody>
        </p:sp>
        <p:cxnSp>
          <p:nvCxnSpPr>
            <p:cNvPr id="151" name="Straight Arrow Connector 150"/>
            <p:cNvCxnSpPr/>
            <p:nvPr/>
          </p:nvCxnSpPr>
          <p:spPr>
            <a:xfrm>
              <a:off x="2743200" y="3117850"/>
              <a:ext cx="311150" cy="1588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2" name="Straight Arrow Connector 151"/>
            <p:cNvCxnSpPr/>
            <p:nvPr/>
          </p:nvCxnSpPr>
          <p:spPr>
            <a:xfrm rot="10800000">
              <a:off x="2743200" y="3257551"/>
              <a:ext cx="304800" cy="681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4" name="Straight Arrow Connector 153"/>
          <p:cNvCxnSpPr>
            <a:stCxn id="144" idx="3"/>
            <a:endCxn id="108" idx="1"/>
          </p:cNvCxnSpPr>
          <p:nvPr/>
        </p:nvCxnSpPr>
        <p:spPr>
          <a:xfrm>
            <a:off x="4591956" y="3619501"/>
            <a:ext cx="1262744" cy="557892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xmlns="" val="11608306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Rectangle 142"/>
          <p:cNvSpPr/>
          <p:nvPr/>
        </p:nvSpPr>
        <p:spPr>
          <a:xfrm>
            <a:off x="3352800" y="3224893"/>
            <a:ext cx="1447800" cy="793750"/>
          </a:xfrm>
          <a:prstGeom prst="rect">
            <a:avLst/>
          </a:prstGeom>
          <a:solidFill>
            <a:schemeClr val="bg1"/>
          </a:solidFill>
          <a:ln>
            <a:prstDash val="lgDash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40" tIns="91440" rIns="91440" bIns="91440" rtlCol="0" anchor="t" anchorCtr="0"/>
          <a:lstStyle/>
          <a:p>
            <a:pPr algn="ctr"/>
            <a:endParaRPr lang="en-US" sz="1500" dirty="0" smtClean="0">
              <a:solidFill>
                <a:schemeClr val="tx1"/>
              </a:solidFill>
              <a:latin typeface="Courier New" pitchFamily="49" charset="0"/>
              <a:cs typeface="Courier New" pitchFamily="49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Block Cloning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354ABE3-2555-AC48-921D-BBEF8BC4B0C9}" type="slidenum">
              <a:rPr lang="en-US" smtClean="0"/>
              <a:pPr/>
              <a:t>71</a:t>
            </a:fld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559707" y="1839686"/>
            <a:ext cx="990600" cy="636814"/>
          </a:xfrm>
          <a:prstGeom prst="rect">
            <a:avLst/>
          </a:prstGeom>
          <a:solidFill>
            <a:schemeClr val="bg1"/>
          </a:solidFill>
          <a:ln w="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40" tIns="91440" rIns="91440" bIns="91440" rtlCol="0" anchor="t" anchorCtr="0"/>
          <a:lstStyle/>
          <a:p>
            <a:pPr algn="ctr">
              <a:buNone/>
            </a:pPr>
            <a:r>
              <a:rPr lang="en-US" sz="1500" b="1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Latches</a:t>
            </a:r>
          </a:p>
        </p:txBody>
      </p:sp>
      <p:sp>
        <p:nvSpPr>
          <p:cNvPr id="8" name="Rectangle 7"/>
          <p:cNvSpPr/>
          <p:nvPr/>
        </p:nvSpPr>
        <p:spPr>
          <a:xfrm>
            <a:off x="1659164" y="1839686"/>
            <a:ext cx="990600" cy="636814"/>
          </a:xfrm>
          <a:prstGeom prst="rect">
            <a:avLst/>
          </a:prstGeom>
          <a:solidFill>
            <a:schemeClr val="bg1"/>
          </a:solidFill>
          <a:ln w="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40" tIns="91440" rIns="91440" bIns="91440" rtlCol="0" anchor="t" anchorCtr="0"/>
          <a:lstStyle/>
          <a:p>
            <a:pPr algn="ctr">
              <a:buNone/>
            </a:pPr>
            <a:r>
              <a:rPr lang="en-US" sz="1500" b="1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Hash Buckets</a:t>
            </a:r>
          </a:p>
        </p:txBody>
      </p:sp>
      <p:grpSp>
        <p:nvGrpSpPr>
          <p:cNvPr id="12" name="Group 155"/>
          <p:cNvGrpSpPr/>
          <p:nvPr/>
        </p:nvGrpSpPr>
        <p:grpSpPr>
          <a:xfrm>
            <a:off x="635907" y="2667000"/>
            <a:ext cx="2013857" cy="3048000"/>
            <a:chOff x="838200" y="2667000"/>
            <a:chExt cx="2013857" cy="3048000"/>
          </a:xfrm>
        </p:grpSpPr>
        <p:sp>
          <p:nvSpPr>
            <p:cNvPr id="5" name="Oval 4"/>
            <p:cNvSpPr/>
            <p:nvPr/>
          </p:nvSpPr>
          <p:spPr>
            <a:xfrm>
              <a:off x="838200" y="3886200"/>
              <a:ext cx="838200" cy="609600"/>
            </a:xfrm>
            <a:prstGeom prst="ellipse">
              <a:avLst/>
            </a:prstGeom>
            <a:solidFill>
              <a:srgbClr val="FFFF99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t" anchorCtr="0"/>
            <a:lstStyle/>
            <a:p>
              <a:pPr algn="ctr">
                <a:buNone/>
              </a:pPr>
              <a:r>
                <a:rPr lang="en-US" sz="1500" dirty="0" smtClean="0">
                  <a:solidFill>
                    <a:schemeClr val="tx1"/>
                  </a:solidFill>
                  <a:latin typeface="Courier New" pitchFamily="49" charset="0"/>
                  <a:cs typeface="Courier New" pitchFamily="49" charset="0"/>
                </a:rPr>
                <a:t>L 1</a:t>
              </a:r>
            </a:p>
          </p:txBody>
        </p:sp>
        <p:sp>
          <p:nvSpPr>
            <p:cNvPr id="6" name="Rectangle 5"/>
            <p:cNvSpPr/>
            <p:nvPr/>
          </p:nvSpPr>
          <p:spPr>
            <a:xfrm>
              <a:off x="1981200" y="2667000"/>
              <a:ext cx="762000" cy="533400"/>
            </a:xfrm>
            <a:prstGeom prst="rect">
              <a:avLst/>
            </a:prstGeom>
            <a:solidFill>
              <a:srgbClr val="FFFF99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ctr" anchorCtr="0"/>
            <a:lstStyle/>
            <a:p>
              <a:pPr algn="ctr">
                <a:buNone/>
              </a:pPr>
              <a:r>
                <a:rPr lang="en-US" sz="1500" dirty="0" smtClean="0">
                  <a:solidFill>
                    <a:schemeClr val="tx1"/>
                  </a:solidFill>
                  <a:latin typeface="Courier New" pitchFamily="49" charset="0"/>
                  <a:cs typeface="Courier New" pitchFamily="49" charset="0"/>
                </a:rPr>
                <a:t>HB 1</a:t>
              </a:r>
            </a:p>
          </p:txBody>
        </p:sp>
        <p:sp>
          <p:nvSpPr>
            <p:cNvPr id="9" name="Rectangle 8"/>
            <p:cNvSpPr/>
            <p:nvPr/>
          </p:nvSpPr>
          <p:spPr>
            <a:xfrm>
              <a:off x="1981200" y="3352800"/>
              <a:ext cx="762000" cy="533400"/>
            </a:xfrm>
            <a:prstGeom prst="rect">
              <a:avLst/>
            </a:prstGeom>
            <a:solidFill>
              <a:srgbClr val="FFFF99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ctr" anchorCtr="0"/>
            <a:lstStyle/>
            <a:p>
              <a:pPr algn="ctr">
                <a:buNone/>
              </a:pPr>
              <a:r>
                <a:rPr lang="en-US" sz="1500" dirty="0" smtClean="0">
                  <a:solidFill>
                    <a:schemeClr val="tx1"/>
                  </a:solidFill>
                  <a:latin typeface="Courier New" pitchFamily="49" charset="0"/>
                  <a:cs typeface="Courier New" pitchFamily="49" charset="0"/>
                </a:rPr>
                <a:t>HB 2</a:t>
              </a:r>
            </a:p>
          </p:txBody>
        </p:sp>
        <p:sp>
          <p:nvSpPr>
            <p:cNvPr id="10" name="Rectangle 9"/>
            <p:cNvSpPr/>
            <p:nvPr/>
          </p:nvSpPr>
          <p:spPr>
            <a:xfrm>
              <a:off x="1981200" y="4495800"/>
              <a:ext cx="762000" cy="533400"/>
            </a:xfrm>
            <a:prstGeom prst="rect">
              <a:avLst/>
            </a:prstGeom>
            <a:solidFill>
              <a:srgbClr val="FFFF99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ctr" anchorCtr="0"/>
            <a:lstStyle/>
            <a:p>
              <a:pPr algn="ctr">
                <a:buNone/>
              </a:pPr>
              <a:r>
                <a:rPr lang="en-US" sz="1500" dirty="0" smtClean="0">
                  <a:solidFill>
                    <a:schemeClr val="tx1"/>
                  </a:solidFill>
                  <a:latin typeface="Courier New" pitchFamily="49" charset="0"/>
                  <a:cs typeface="Courier New" pitchFamily="49" charset="0"/>
                </a:rPr>
                <a:t>HB 31</a:t>
              </a:r>
            </a:p>
          </p:txBody>
        </p:sp>
        <p:sp>
          <p:nvSpPr>
            <p:cNvPr id="11" name="Rectangle 10"/>
            <p:cNvSpPr/>
            <p:nvPr/>
          </p:nvSpPr>
          <p:spPr>
            <a:xfrm>
              <a:off x="1981200" y="5181600"/>
              <a:ext cx="762000" cy="533400"/>
            </a:xfrm>
            <a:prstGeom prst="rect">
              <a:avLst/>
            </a:prstGeom>
            <a:solidFill>
              <a:srgbClr val="FFFF99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ctr" anchorCtr="0"/>
            <a:lstStyle/>
            <a:p>
              <a:pPr algn="ctr">
                <a:buNone/>
              </a:pPr>
              <a:r>
                <a:rPr lang="en-US" sz="1500" dirty="0" smtClean="0">
                  <a:solidFill>
                    <a:schemeClr val="tx1"/>
                  </a:solidFill>
                  <a:latin typeface="Courier New" pitchFamily="49" charset="0"/>
                  <a:cs typeface="Courier New" pitchFamily="49" charset="0"/>
                </a:rPr>
                <a:t>HB 32</a:t>
              </a:r>
            </a:p>
          </p:txBody>
        </p:sp>
        <p:sp>
          <p:nvSpPr>
            <p:cNvPr id="14" name="Rectangle 13"/>
            <p:cNvSpPr/>
            <p:nvPr/>
          </p:nvSpPr>
          <p:spPr>
            <a:xfrm>
              <a:off x="1861457" y="3989614"/>
              <a:ext cx="990600" cy="391886"/>
            </a:xfrm>
            <a:prstGeom prst="rect">
              <a:avLst/>
            </a:prstGeom>
            <a:solidFill>
              <a:schemeClr val="bg1"/>
            </a:solidFill>
            <a:ln w="0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t" anchorCtr="0"/>
            <a:lstStyle/>
            <a:p>
              <a:pPr algn="ctr">
                <a:buNone/>
              </a:pPr>
              <a:r>
                <a:rPr lang="en-US" sz="1500" b="1" dirty="0" smtClean="0">
                  <a:solidFill>
                    <a:schemeClr val="tx1"/>
                  </a:solidFill>
                  <a:latin typeface="Courier New" pitchFamily="49" charset="0"/>
                  <a:cs typeface="Courier New" pitchFamily="49" charset="0"/>
                </a:rPr>
                <a:t>. . .</a:t>
              </a:r>
            </a:p>
          </p:txBody>
        </p:sp>
        <p:cxnSp>
          <p:nvCxnSpPr>
            <p:cNvPr id="22" name="Straight Connector 21"/>
            <p:cNvCxnSpPr>
              <a:stCxn id="5" idx="6"/>
              <a:endCxn id="6" idx="1"/>
            </p:cNvCxnSpPr>
            <p:nvPr/>
          </p:nvCxnSpPr>
          <p:spPr>
            <a:xfrm flipV="1">
              <a:off x="1676400" y="2933700"/>
              <a:ext cx="304800" cy="1257300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>
              <a:endCxn id="9" idx="1"/>
            </p:cNvCxnSpPr>
            <p:nvPr/>
          </p:nvCxnSpPr>
          <p:spPr>
            <a:xfrm rot="5400000" flipH="1" flipV="1">
              <a:off x="1543050" y="3752850"/>
              <a:ext cx="571500" cy="304800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/>
            <p:cNvCxnSpPr>
              <a:stCxn id="5" idx="6"/>
              <a:endCxn id="10" idx="1"/>
            </p:cNvCxnSpPr>
            <p:nvPr/>
          </p:nvCxnSpPr>
          <p:spPr>
            <a:xfrm>
              <a:off x="1676400" y="4191000"/>
              <a:ext cx="304800" cy="571500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/>
            <p:cNvCxnSpPr>
              <a:stCxn id="5" idx="6"/>
              <a:endCxn id="11" idx="1"/>
            </p:cNvCxnSpPr>
            <p:nvPr/>
          </p:nvCxnSpPr>
          <p:spPr>
            <a:xfrm>
              <a:off x="1676400" y="4191000"/>
              <a:ext cx="304800" cy="1257300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3" name="Group 39"/>
          <p:cNvGrpSpPr/>
          <p:nvPr/>
        </p:nvGrpSpPr>
        <p:grpSpPr>
          <a:xfrm>
            <a:off x="2540907" y="2748643"/>
            <a:ext cx="685800" cy="342900"/>
            <a:chOff x="2743200" y="3015343"/>
            <a:chExt cx="685800" cy="342900"/>
          </a:xfrm>
        </p:grpSpPr>
        <p:sp>
          <p:nvSpPr>
            <p:cNvPr id="15" name="Rectangle 14"/>
            <p:cNvSpPr/>
            <p:nvPr/>
          </p:nvSpPr>
          <p:spPr>
            <a:xfrm>
              <a:off x="3048000" y="3015343"/>
              <a:ext cx="381000" cy="342900"/>
            </a:xfrm>
            <a:prstGeom prst="rect">
              <a:avLst/>
            </a:prstGeom>
            <a:solidFill>
              <a:srgbClr val="92D05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t" anchorCtr="0"/>
            <a:lstStyle/>
            <a:p>
              <a:pPr algn="ctr">
                <a:buNone/>
              </a:pPr>
              <a:endPara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endParaRPr>
            </a:p>
          </p:txBody>
        </p:sp>
        <p:cxnSp>
          <p:nvCxnSpPr>
            <p:cNvPr id="34" name="Straight Arrow Connector 33"/>
            <p:cNvCxnSpPr/>
            <p:nvPr/>
          </p:nvCxnSpPr>
          <p:spPr>
            <a:xfrm>
              <a:off x="2743200" y="3117850"/>
              <a:ext cx="311150" cy="1588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Arrow Connector 37"/>
            <p:cNvCxnSpPr/>
            <p:nvPr/>
          </p:nvCxnSpPr>
          <p:spPr>
            <a:xfrm rot="10800000">
              <a:off x="2743200" y="3257551"/>
              <a:ext cx="304800" cy="681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6" name="Group 40"/>
          <p:cNvGrpSpPr/>
          <p:nvPr/>
        </p:nvGrpSpPr>
        <p:grpSpPr>
          <a:xfrm>
            <a:off x="2534556" y="3448050"/>
            <a:ext cx="685800" cy="342900"/>
            <a:chOff x="2743200" y="3015343"/>
            <a:chExt cx="685800" cy="342900"/>
          </a:xfrm>
        </p:grpSpPr>
        <p:sp>
          <p:nvSpPr>
            <p:cNvPr id="42" name="Rectangle 41"/>
            <p:cNvSpPr/>
            <p:nvPr/>
          </p:nvSpPr>
          <p:spPr>
            <a:xfrm>
              <a:off x="3048000" y="3015343"/>
              <a:ext cx="381000" cy="342900"/>
            </a:xfrm>
            <a:prstGeom prst="rect">
              <a:avLst/>
            </a:prstGeom>
            <a:solidFill>
              <a:schemeClr val="accent3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t" anchorCtr="0"/>
            <a:lstStyle/>
            <a:p>
              <a:pPr algn="ctr">
                <a:buNone/>
              </a:pPr>
              <a:endPara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endParaRPr>
            </a:p>
          </p:txBody>
        </p:sp>
        <p:cxnSp>
          <p:nvCxnSpPr>
            <p:cNvPr id="43" name="Straight Arrow Connector 42"/>
            <p:cNvCxnSpPr/>
            <p:nvPr/>
          </p:nvCxnSpPr>
          <p:spPr>
            <a:xfrm>
              <a:off x="2743200" y="3117850"/>
              <a:ext cx="311150" cy="1588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Arrow Connector 43"/>
            <p:cNvCxnSpPr/>
            <p:nvPr/>
          </p:nvCxnSpPr>
          <p:spPr>
            <a:xfrm rot="10800000">
              <a:off x="2743200" y="3257551"/>
              <a:ext cx="304800" cy="681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7" name="Group 44"/>
          <p:cNvGrpSpPr/>
          <p:nvPr/>
        </p:nvGrpSpPr>
        <p:grpSpPr>
          <a:xfrm>
            <a:off x="2540907" y="4591050"/>
            <a:ext cx="685800" cy="342900"/>
            <a:chOff x="2743200" y="3015343"/>
            <a:chExt cx="685800" cy="342900"/>
          </a:xfrm>
        </p:grpSpPr>
        <p:sp>
          <p:nvSpPr>
            <p:cNvPr id="46" name="Rectangle 45"/>
            <p:cNvSpPr/>
            <p:nvPr/>
          </p:nvSpPr>
          <p:spPr>
            <a:xfrm>
              <a:off x="3048000" y="3015343"/>
              <a:ext cx="381000" cy="342900"/>
            </a:xfrm>
            <a:prstGeom prst="rect">
              <a:avLst/>
            </a:prstGeom>
            <a:solidFill>
              <a:srgbClr val="92D05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t" anchorCtr="0"/>
            <a:lstStyle/>
            <a:p>
              <a:pPr algn="ctr">
                <a:buNone/>
              </a:pPr>
              <a:endPara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endParaRPr>
            </a:p>
          </p:txBody>
        </p:sp>
        <p:cxnSp>
          <p:nvCxnSpPr>
            <p:cNvPr id="47" name="Straight Arrow Connector 46"/>
            <p:cNvCxnSpPr/>
            <p:nvPr/>
          </p:nvCxnSpPr>
          <p:spPr>
            <a:xfrm>
              <a:off x="2743200" y="3117850"/>
              <a:ext cx="311150" cy="1588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Arrow Connector 47"/>
            <p:cNvCxnSpPr/>
            <p:nvPr/>
          </p:nvCxnSpPr>
          <p:spPr>
            <a:xfrm rot="10800000">
              <a:off x="2743200" y="3257551"/>
              <a:ext cx="304800" cy="681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8" name="Group 48"/>
          <p:cNvGrpSpPr/>
          <p:nvPr/>
        </p:nvGrpSpPr>
        <p:grpSpPr>
          <a:xfrm>
            <a:off x="2540907" y="5276850"/>
            <a:ext cx="685800" cy="342900"/>
            <a:chOff x="2743200" y="3015343"/>
            <a:chExt cx="685800" cy="342900"/>
          </a:xfrm>
        </p:grpSpPr>
        <p:sp>
          <p:nvSpPr>
            <p:cNvPr id="50" name="Rectangle 49"/>
            <p:cNvSpPr/>
            <p:nvPr/>
          </p:nvSpPr>
          <p:spPr>
            <a:xfrm>
              <a:off x="3048000" y="3015343"/>
              <a:ext cx="381000" cy="342900"/>
            </a:xfrm>
            <a:prstGeom prst="rect">
              <a:avLst/>
            </a:prstGeom>
            <a:solidFill>
              <a:srgbClr val="92D05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t" anchorCtr="0"/>
            <a:lstStyle/>
            <a:p>
              <a:pPr algn="ctr">
                <a:buNone/>
              </a:pPr>
              <a:endPara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endParaRPr>
            </a:p>
          </p:txBody>
        </p:sp>
        <p:cxnSp>
          <p:nvCxnSpPr>
            <p:cNvPr id="51" name="Straight Arrow Connector 50"/>
            <p:cNvCxnSpPr/>
            <p:nvPr/>
          </p:nvCxnSpPr>
          <p:spPr>
            <a:xfrm>
              <a:off x="2743200" y="3117850"/>
              <a:ext cx="311150" cy="1588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Arrow Connector 51"/>
            <p:cNvCxnSpPr/>
            <p:nvPr/>
          </p:nvCxnSpPr>
          <p:spPr>
            <a:xfrm rot="10800000">
              <a:off x="2743200" y="3257551"/>
              <a:ext cx="304800" cy="681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2" name="Rectangle 61"/>
          <p:cNvSpPr/>
          <p:nvPr/>
        </p:nvSpPr>
        <p:spPr>
          <a:xfrm>
            <a:off x="2731407" y="1839686"/>
            <a:ext cx="990600" cy="636814"/>
          </a:xfrm>
          <a:prstGeom prst="rect">
            <a:avLst/>
          </a:prstGeom>
          <a:solidFill>
            <a:schemeClr val="bg1"/>
          </a:solidFill>
          <a:ln w="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40" tIns="91440" rIns="91440" bIns="91440" rtlCol="0" anchor="t" anchorCtr="0"/>
          <a:lstStyle/>
          <a:p>
            <a:pPr algn="ctr">
              <a:buNone/>
            </a:pPr>
            <a:r>
              <a:rPr lang="en-US" sz="1500" b="1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Buffer Headers</a:t>
            </a:r>
          </a:p>
        </p:txBody>
      </p:sp>
      <p:cxnSp>
        <p:nvCxnSpPr>
          <p:cNvPr id="140" name="Straight Arrow Connector 139"/>
          <p:cNvCxnSpPr>
            <a:stCxn id="15" idx="3"/>
            <a:endCxn id="113" idx="1"/>
          </p:cNvCxnSpPr>
          <p:nvPr/>
        </p:nvCxnSpPr>
        <p:spPr>
          <a:xfrm>
            <a:off x="3226707" y="2920093"/>
            <a:ext cx="4088493" cy="1257300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2" name="Straight Arrow Connector 141"/>
          <p:cNvCxnSpPr>
            <a:stCxn id="42" idx="3"/>
            <a:endCxn id="123" idx="1"/>
          </p:cNvCxnSpPr>
          <p:nvPr/>
        </p:nvCxnSpPr>
        <p:spPr>
          <a:xfrm>
            <a:off x="3220356" y="3619500"/>
            <a:ext cx="2342244" cy="1192893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6" name="Straight Arrow Connector 145"/>
          <p:cNvCxnSpPr>
            <a:stCxn id="46" idx="3"/>
            <a:endCxn id="76" idx="1"/>
          </p:cNvCxnSpPr>
          <p:nvPr/>
        </p:nvCxnSpPr>
        <p:spPr>
          <a:xfrm flipV="1">
            <a:off x="3226707" y="2907393"/>
            <a:ext cx="2627993" cy="1855107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8" name="Straight Arrow Connector 147"/>
          <p:cNvCxnSpPr>
            <a:stCxn id="50" idx="3"/>
            <a:endCxn id="136" idx="1"/>
          </p:cNvCxnSpPr>
          <p:nvPr/>
        </p:nvCxnSpPr>
        <p:spPr>
          <a:xfrm flipV="1">
            <a:off x="3226707" y="5129893"/>
            <a:ext cx="3796393" cy="318407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9" name="Rectangle 138"/>
          <p:cNvSpPr/>
          <p:nvPr/>
        </p:nvSpPr>
        <p:spPr>
          <a:xfrm>
            <a:off x="5448300" y="1839686"/>
            <a:ext cx="2619936" cy="636814"/>
          </a:xfrm>
          <a:prstGeom prst="rect">
            <a:avLst/>
          </a:prstGeom>
          <a:solidFill>
            <a:schemeClr val="bg1"/>
          </a:solidFill>
          <a:ln w="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40" tIns="91440" rIns="91440" bIns="91440" rtlCol="0" anchor="t" anchorCtr="0"/>
          <a:lstStyle/>
          <a:p>
            <a:pPr algn="ctr">
              <a:buNone/>
            </a:pPr>
            <a:r>
              <a:rPr lang="en-US" sz="1500" b="1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Data Blocks</a:t>
            </a:r>
          </a:p>
        </p:txBody>
      </p:sp>
      <p:grpSp>
        <p:nvGrpSpPr>
          <p:cNvPr id="19" name="Group 142"/>
          <p:cNvGrpSpPr/>
          <p:nvPr/>
        </p:nvGrpSpPr>
        <p:grpSpPr>
          <a:xfrm>
            <a:off x="5562600" y="2748643"/>
            <a:ext cx="2336800" cy="2540000"/>
            <a:chOff x="5562600" y="2476500"/>
            <a:chExt cx="2336800" cy="2540000"/>
          </a:xfrm>
        </p:grpSpPr>
        <p:grpSp>
          <p:nvGrpSpPr>
            <p:cNvPr id="20" name="Group 154"/>
            <p:cNvGrpSpPr/>
            <p:nvPr/>
          </p:nvGrpSpPr>
          <p:grpSpPr>
            <a:xfrm>
              <a:off x="5562600" y="2476500"/>
              <a:ext cx="2336800" cy="2540000"/>
              <a:chOff x="5562600" y="2743200"/>
              <a:chExt cx="2336800" cy="2540000"/>
            </a:xfrm>
          </p:grpSpPr>
          <p:sp>
            <p:nvSpPr>
              <p:cNvPr id="120" name="Rectangle 119"/>
              <p:cNvSpPr/>
              <p:nvPr/>
            </p:nvSpPr>
            <p:spPr>
              <a:xfrm>
                <a:off x="7023100" y="4330700"/>
                <a:ext cx="292100" cy="317500"/>
              </a:xfrm>
              <a:prstGeom prst="rect">
                <a:avLst/>
              </a:prstGeom>
              <a:noFill/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lIns="91440" tIns="91440" rIns="91440" bIns="91440" rtlCol="0" anchor="t" anchorCtr="0"/>
              <a:lstStyle/>
              <a:p>
                <a:pPr algn="ctr">
                  <a:buNone/>
                </a:pPr>
                <a:endParaRPr lang="en-US" sz="1500" dirty="0" smtClean="0">
                  <a:solidFill>
                    <a:schemeClr val="tx1"/>
                  </a:solidFill>
                  <a:latin typeface="Courier New" pitchFamily="49" charset="0"/>
                  <a:cs typeface="Courier New" pitchFamily="49" charset="0"/>
                </a:endParaRPr>
              </a:p>
            </p:txBody>
          </p:sp>
          <p:grpSp>
            <p:nvGrpSpPr>
              <p:cNvPr id="21" name="Group 153"/>
              <p:cNvGrpSpPr/>
              <p:nvPr/>
            </p:nvGrpSpPr>
            <p:grpSpPr>
              <a:xfrm>
                <a:off x="5562600" y="2743200"/>
                <a:ext cx="2336800" cy="2540000"/>
                <a:chOff x="5562600" y="2743200"/>
                <a:chExt cx="2336800" cy="2540000"/>
              </a:xfrm>
            </p:grpSpPr>
            <p:sp>
              <p:nvSpPr>
                <p:cNvPr id="100" name="Rectangle 99"/>
                <p:cNvSpPr/>
                <p:nvPr/>
              </p:nvSpPr>
              <p:spPr>
                <a:xfrm>
                  <a:off x="5854700" y="3695700"/>
                  <a:ext cx="292100" cy="317500"/>
                </a:xfrm>
                <a:prstGeom prst="rect">
                  <a:avLst/>
                </a:prstGeom>
                <a:noFill/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lIns="91440" tIns="91440" rIns="91440" bIns="91440" rtlCol="0" anchor="t" anchorCtr="0"/>
                <a:lstStyle/>
                <a:p>
                  <a:pPr algn="ctr">
                    <a:buNone/>
                  </a:pPr>
                  <a:endParaRPr lang="en-US" sz="1500" dirty="0" smtClean="0">
                    <a:solidFill>
                      <a:schemeClr val="tx1"/>
                    </a:solidFill>
                    <a:latin typeface="Courier New" pitchFamily="49" charset="0"/>
                    <a:cs typeface="Courier New" pitchFamily="49" charset="0"/>
                  </a:endParaRPr>
                </a:p>
              </p:txBody>
            </p:sp>
            <p:sp>
              <p:nvSpPr>
                <p:cNvPr id="102" name="Rectangle 101"/>
                <p:cNvSpPr/>
                <p:nvPr/>
              </p:nvSpPr>
              <p:spPr>
                <a:xfrm>
                  <a:off x="6438900" y="3695700"/>
                  <a:ext cx="292100" cy="317500"/>
                </a:xfrm>
                <a:prstGeom prst="rect">
                  <a:avLst/>
                </a:prstGeom>
                <a:noFill/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lIns="91440" tIns="91440" rIns="91440" bIns="91440" rtlCol="0" anchor="t" anchorCtr="0"/>
                <a:lstStyle/>
                <a:p>
                  <a:pPr algn="ctr">
                    <a:buNone/>
                  </a:pPr>
                  <a:endParaRPr lang="en-US" sz="1500" dirty="0" smtClean="0">
                    <a:solidFill>
                      <a:schemeClr val="tx1"/>
                    </a:solidFill>
                    <a:latin typeface="Courier New" pitchFamily="49" charset="0"/>
                    <a:cs typeface="Courier New" pitchFamily="49" charset="0"/>
                  </a:endParaRPr>
                </a:p>
              </p:txBody>
            </p:sp>
            <p:sp>
              <p:nvSpPr>
                <p:cNvPr id="109" name="Rectangle 108"/>
                <p:cNvSpPr/>
                <p:nvPr/>
              </p:nvSpPr>
              <p:spPr>
                <a:xfrm>
                  <a:off x="6146800" y="4013200"/>
                  <a:ext cx="292100" cy="317500"/>
                </a:xfrm>
                <a:prstGeom prst="rect">
                  <a:avLst/>
                </a:prstGeom>
                <a:noFill/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lIns="91440" tIns="91440" rIns="91440" bIns="91440" rtlCol="0" anchor="t" anchorCtr="0"/>
                <a:lstStyle/>
                <a:p>
                  <a:pPr algn="ctr">
                    <a:buNone/>
                  </a:pPr>
                  <a:endParaRPr lang="en-US" sz="1500" dirty="0" smtClean="0">
                    <a:solidFill>
                      <a:schemeClr val="tx1"/>
                    </a:solidFill>
                    <a:latin typeface="Courier New" pitchFamily="49" charset="0"/>
                    <a:cs typeface="Courier New" pitchFamily="49" charset="0"/>
                  </a:endParaRPr>
                </a:p>
              </p:txBody>
            </p:sp>
            <p:grpSp>
              <p:nvGrpSpPr>
                <p:cNvPr id="23" name="Group 152"/>
                <p:cNvGrpSpPr/>
                <p:nvPr/>
              </p:nvGrpSpPr>
              <p:grpSpPr>
                <a:xfrm>
                  <a:off x="5562600" y="2743200"/>
                  <a:ext cx="2336800" cy="2540000"/>
                  <a:chOff x="5562600" y="2743200"/>
                  <a:chExt cx="2336800" cy="2540000"/>
                </a:xfrm>
              </p:grpSpPr>
              <p:sp>
                <p:nvSpPr>
                  <p:cNvPr id="118" name="Rectangle 117"/>
                  <p:cNvSpPr/>
                  <p:nvPr/>
                </p:nvSpPr>
                <p:spPr>
                  <a:xfrm>
                    <a:off x="6438900" y="4330700"/>
                    <a:ext cx="292100" cy="317500"/>
                  </a:xfrm>
                  <a:prstGeom prst="rect">
                    <a:avLst/>
                  </a:prstGeom>
                  <a:noFill/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91440" tIns="91440" rIns="91440" bIns="91440" rtlCol="0" anchor="t" anchorCtr="0"/>
                  <a:lstStyle/>
                  <a:p>
                    <a:pPr algn="ctr">
                      <a:buNone/>
                    </a:pPr>
                    <a:endParaRPr lang="en-US" sz="1500" dirty="0" smtClean="0">
                      <a:solidFill>
                        <a:schemeClr val="tx1"/>
                      </a:solidFill>
                      <a:latin typeface="Courier New" pitchFamily="49" charset="0"/>
                      <a:cs typeface="Courier New" pitchFamily="49" charset="0"/>
                    </a:endParaRPr>
                  </a:p>
                </p:txBody>
              </p:sp>
              <p:sp>
                <p:nvSpPr>
                  <p:cNvPr id="124" name="Rectangle 123"/>
                  <p:cNvSpPr/>
                  <p:nvPr/>
                </p:nvSpPr>
                <p:spPr>
                  <a:xfrm>
                    <a:off x="5854700" y="4648200"/>
                    <a:ext cx="292100" cy="317500"/>
                  </a:xfrm>
                  <a:prstGeom prst="rect">
                    <a:avLst/>
                  </a:prstGeom>
                  <a:noFill/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91440" tIns="91440" rIns="91440" bIns="91440" rtlCol="0" anchor="t" anchorCtr="0"/>
                  <a:lstStyle/>
                  <a:p>
                    <a:pPr algn="ctr">
                      <a:buNone/>
                    </a:pPr>
                    <a:endParaRPr lang="en-US" sz="1500" dirty="0" smtClean="0">
                      <a:solidFill>
                        <a:schemeClr val="tx1"/>
                      </a:solidFill>
                      <a:latin typeface="Courier New" pitchFamily="49" charset="0"/>
                      <a:cs typeface="Courier New" pitchFamily="49" charset="0"/>
                    </a:endParaRPr>
                  </a:p>
                </p:txBody>
              </p:sp>
              <p:sp>
                <p:nvSpPr>
                  <p:cNvPr id="125" name="Rectangle 124"/>
                  <p:cNvSpPr/>
                  <p:nvPr/>
                </p:nvSpPr>
                <p:spPr>
                  <a:xfrm>
                    <a:off x="6146800" y="4648200"/>
                    <a:ext cx="292100" cy="317500"/>
                  </a:xfrm>
                  <a:prstGeom prst="rect">
                    <a:avLst/>
                  </a:prstGeom>
                  <a:noFill/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91440" tIns="91440" rIns="91440" bIns="91440" rtlCol="0" anchor="t" anchorCtr="0"/>
                  <a:lstStyle/>
                  <a:p>
                    <a:pPr algn="ctr">
                      <a:buNone/>
                    </a:pPr>
                    <a:endParaRPr lang="en-US" sz="1500" dirty="0" smtClean="0">
                      <a:solidFill>
                        <a:schemeClr val="tx1"/>
                      </a:solidFill>
                      <a:latin typeface="Courier New" pitchFamily="49" charset="0"/>
                      <a:cs typeface="Courier New" pitchFamily="49" charset="0"/>
                    </a:endParaRPr>
                  </a:p>
                </p:txBody>
              </p:sp>
              <p:sp>
                <p:nvSpPr>
                  <p:cNvPr id="127" name="Rectangle 126"/>
                  <p:cNvSpPr/>
                  <p:nvPr/>
                </p:nvSpPr>
                <p:spPr>
                  <a:xfrm>
                    <a:off x="6731000" y="4648200"/>
                    <a:ext cx="292100" cy="317500"/>
                  </a:xfrm>
                  <a:prstGeom prst="rect">
                    <a:avLst/>
                  </a:prstGeom>
                  <a:noFill/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91440" tIns="91440" rIns="91440" bIns="91440" rtlCol="0" anchor="t" anchorCtr="0"/>
                  <a:lstStyle/>
                  <a:p>
                    <a:pPr algn="ctr">
                      <a:buNone/>
                    </a:pPr>
                    <a:endParaRPr lang="en-US" sz="1500" dirty="0" smtClean="0">
                      <a:solidFill>
                        <a:schemeClr val="tx1"/>
                      </a:solidFill>
                      <a:latin typeface="Courier New" pitchFamily="49" charset="0"/>
                      <a:cs typeface="Courier New" pitchFamily="49" charset="0"/>
                    </a:endParaRPr>
                  </a:p>
                </p:txBody>
              </p:sp>
              <p:grpSp>
                <p:nvGrpSpPr>
                  <p:cNvPr id="25" name="Group 151"/>
                  <p:cNvGrpSpPr/>
                  <p:nvPr/>
                </p:nvGrpSpPr>
                <p:grpSpPr>
                  <a:xfrm>
                    <a:off x="5562600" y="2743200"/>
                    <a:ext cx="2336800" cy="2540000"/>
                    <a:chOff x="5562600" y="2743200"/>
                    <a:chExt cx="2336800" cy="2540000"/>
                  </a:xfrm>
                </p:grpSpPr>
                <p:sp>
                  <p:nvSpPr>
                    <p:cNvPr id="104" name="Rectangle 103"/>
                    <p:cNvSpPr/>
                    <p:nvPr/>
                  </p:nvSpPr>
                  <p:spPr>
                    <a:xfrm>
                      <a:off x="7023100" y="3695700"/>
                      <a:ext cx="292100" cy="317500"/>
                    </a:xfrm>
                    <a:prstGeom prst="rect">
                      <a:avLst/>
                    </a:prstGeom>
                    <a:noFill/>
                    <a:effectLst/>
                  </p:spPr>
                  <p:style>
                    <a:lnRef idx="1">
                      <a:schemeClr val="accent1"/>
                    </a:lnRef>
                    <a:fillRef idx="3">
                      <a:schemeClr val="accent1"/>
                    </a:fillRef>
                    <a:effectRef idx="2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lIns="91440" tIns="91440" rIns="91440" bIns="91440" rtlCol="0" anchor="t" anchorCtr="0"/>
                    <a:lstStyle/>
                    <a:p>
                      <a:pPr algn="ctr">
                        <a:buNone/>
                      </a:pPr>
                      <a:endParaRPr lang="en-US" sz="1500" dirty="0" smtClean="0">
                        <a:solidFill>
                          <a:schemeClr val="tx1"/>
                        </a:solidFill>
                        <a:latin typeface="Courier New" pitchFamily="49" charset="0"/>
                        <a:cs typeface="Courier New" pitchFamily="49" charset="0"/>
                      </a:endParaRPr>
                    </a:p>
                  </p:txBody>
                </p:sp>
                <p:sp>
                  <p:nvSpPr>
                    <p:cNvPr id="111" name="Rectangle 110"/>
                    <p:cNvSpPr/>
                    <p:nvPr/>
                  </p:nvSpPr>
                  <p:spPr>
                    <a:xfrm>
                      <a:off x="6731000" y="4013200"/>
                      <a:ext cx="292100" cy="317500"/>
                    </a:xfrm>
                    <a:prstGeom prst="rect">
                      <a:avLst/>
                    </a:prstGeom>
                    <a:noFill/>
                    <a:effectLst/>
                  </p:spPr>
                  <p:style>
                    <a:lnRef idx="1">
                      <a:schemeClr val="accent1"/>
                    </a:lnRef>
                    <a:fillRef idx="3">
                      <a:schemeClr val="accent1"/>
                    </a:fillRef>
                    <a:effectRef idx="2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lIns="91440" tIns="91440" rIns="91440" bIns="91440" rtlCol="0" anchor="t" anchorCtr="0"/>
                    <a:lstStyle/>
                    <a:p>
                      <a:pPr algn="ctr">
                        <a:buNone/>
                      </a:pPr>
                      <a:endParaRPr lang="en-US" sz="1500" dirty="0" smtClean="0">
                        <a:solidFill>
                          <a:schemeClr val="tx1"/>
                        </a:solidFill>
                        <a:latin typeface="Courier New" pitchFamily="49" charset="0"/>
                        <a:cs typeface="Courier New" pitchFamily="49" charset="0"/>
                      </a:endParaRPr>
                    </a:p>
                  </p:txBody>
                </p:sp>
                <p:sp>
                  <p:nvSpPr>
                    <p:cNvPr id="113" name="Rectangle 112"/>
                    <p:cNvSpPr/>
                    <p:nvPr/>
                  </p:nvSpPr>
                  <p:spPr>
                    <a:xfrm>
                      <a:off x="7315200" y="4013200"/>
                      <a:ext cx="292100" cy="317500"/>
                    </a:xfrm>
                    <a:prstGeom prst="rect">
                      <a:avLst/>
                    </a:prstGeom>
                    <a:solidFill>
                      <a:schemeClr val="tx2">
                        <a:lumMod val="40000"/>
                        <a:lumOff val="60000"/>
                      </a:schemeClr>
                    </a:solidFill>
                    <a:effectLst/>
                  </p:spPr>
                  <p:style>
                    <a:lnRef idx="1">
                      <a:schemeClr val="accent1"/>
                    </a:lnRef>
                    <a:fillRef idx="3">
                      <a:schemeClr val="accent1"/>
                    </a:fillRef>
                    <a:effectRef idx="2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lIns="91440" tIns="91440" rIns="91440" bIns="91440" rtlCol="0" anchor="t" anchorCtr="0"/>
                    <a:lstStyle/>
                    <a:p>
                      <a:pPr algn="ctr">
                        <a:buNone/>
                      </a:pPr>
                      <a:endParaRPr lang="en-US" sz="1500" dirty="0" smtClean="0">
                        <a:solidFill>
                          <a:schemeClr val="tx1"/>
                        </a:solidFill>
                        <a:latin typeface="Courier New" pitchFamily="49" charset="0"/>
                        <a:cs typeface="Courier New" pitchFamily="49" charset="0"/>
                      </a:endParaRPr>
                    </a:p>
                  </p:txBody>
                </p:sp>
                <p:grpSp>
                  <p:nvGrpSpPr>
                    <p:cNvPr id="27" name="Group 150"/>
                    <p:cNvGrpSpPr/>
                    <p:nvPr/>
                  </p:nvGrpSpPr>
                  <p:grpSpPr>
                    <a:xfrm>
                      <a:off x="5562600" y="2743200"/>
                      <a:ext cx="2336800" cy="2540000"/>
                      <a:chOff x="5562600" y="2743200"/>
                      <a:chExt cx="2336800" cy="2540000"/>
                    </a:xfrm>
                  </p:grpSpPr>
                  <p:sp>
                    <p:nvSpPr>
                      <p:cNvPr id="86" name="Rectangle 85"/>
                      <p:cNvSpPr/>
                      <p:nvPr/>
                    </p:nvSpPr>
                    <p:spPr>
                      <a:xfrm>
                        <a:off x="6438900" y="3060700"/>
                        <a:ext cx="292100" cy="317500"/>
                      </a:xfrm>
                      <a:prstGeom prst="rect">
                        <a:avLst/>
                      </a:prstGeom>
                      <a:noFill/>
                      <a:effectLst/>
                    </p:spPr>
                    <p:style>
                      <a:lnRef idx="1">
                        <a:schemeClr val="accent1"/>
                      </a:lnRef>
                      <a:fillRef idx="3">
                        <a:schemeClr val="accent1"/>
                      </a:fillRef>
                      <a:effectRef idx="2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lIns="91440" tIns="91440" rIns="91440" bIns="91440" rtlCol="0" anchor="t" anchorCtr="0"/>
                      <a:lstStyle/>
                      <a:p>
                        <a:pPr algn="ctr">
                          <a:buNone/>
                        </a:pPr>
                        <a:endParaRPr lang="en-US" sz="1500" dirty="0" smtClean="0">
                          <a:solidFill>
                            <a:schemeClr val="tx1"/>
                          </a:solidFill>
                          <a:latin typeface="Courier New" pitchFamily="49" charset="0"/>
                          <a:cs typeface="Courier New" pitchFamily="49" charset="0"/>
                        </a:endParaRPr>
                      </a:p>
                    </p:txBody>
                  </p:sp>
                  <p:sp>
                    <p:nvSpPr>
                      <p:cNvPr id="93" name="Rectangle 92"/>
                      <p:cNvSpPr/>
                      <p:nvPr/>
                    </p:nvSpPr>
                    <p:spPr>
                      <a:xfrm>
                        <a:off x="6146800" y="3378200"/>
                        <a:ext cx="292100" cy="317500"/>
                      </a:xfrm>
                      <a:prstGeom prst="rect">
                        <a:avLst/>
                      </a:prstGeom>
                      <a:noFill/>
                      <a:effectLst/>
                    </p:spPr>
                    <p:style>
                      <a:lnRef idx="1">
                        <a:schemeClr val="accent1"/>
                      </a:lnRef>
                      <a:fillRef idx="3">
                        <a:schemeClr val="accent1"/>
                      </a:fillRef>
                      <a:effectRef idx="2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lIns="91440" tIns="91440" rIns="91440" bIns="91440" rtlCol="0" anchor="t" anchorCtr="0"/>
                      <a:lstStyle/>
                      <a:p>
                        <a:pPr algn="ctr">
                          <a:buNone/>
                        </a:pPr>
                        <a:endParaRPr lang="en-US" sz="1500" dirty="0" smtClean="0">
                          <a:solidFill>
                            <a:schemeClr val="tx1"/>
                          </a:solidFill>
                          <a:latin typeface="Courier New" pitchFamily="49" charset="0"/>
                          <a:cs typeface="Courier New" pitchFamily="49" charset="0"/>
                        </a:endParaRPr>
                      </a:p>
                    </p:txBody>
                  </p:sp>
                  <p:grpSp>
                    <p:nvGrpSpPr>
                      <p:cNvPr id="29" name="Group 149"/>
                      <p:cNvGrpSpPr/>
                      <p:nvPr/>
                    </p:nvGrpSpPr>
                    <p:grpSpPr>
                      <a:xfrm>
                        <a:off x="5562600" y="2743200"/>
                        <a:ext cx="2336800" cy="2540000"/>
                        <a:chOff x="5562600" y="2743200"/>
                        <a:chExt cx="2336800" cy="2540000"/>
                      </a:xfrm>
                    </p:grpSpPr>
                    <p:grpSp>
                      <p:nvGrpSpPr>
                        <p:cNvPr id="30" name="Group 148"/>
                        <p:cNvGrpSpPr/>
                        <p:nvPr/>
                      </p:nvGrpSpPr>
                      <p:grpSpPr>
                        <a:xfrm>
                          <a:off x="6731000" y="3378200"/>
                          <a:ext cx="1168400" cy="1270000"/>
                          <a:chOff x="6731000" y="3378200"/>
                          <a:chExt cx="1168400" cy="1270000"/>
                        </a:xfrm>
                      </p:grpSpPr>
                      <p:sp>
                        <p:nvSpPr>
                          <p:cNvPr id="95" name="Rectangle 94"/>
                          <p:cNvSpPr/>
                          <p:nvPr/>
                        </p:nvSpPr>
                        <p:spPr>
                          <a:xfrm>
                            <a:off x="6731000" y="337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21" name="Rectangle 120"/>
                          <p:cNvSpPr/>
                          <p:nvPr/>
                        </p:nvSpPr>
                        <p:spPr>
                          <a:xfrm>
                            <a:off x="7315200" y="433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22" name="Rectangle 121"/>
                          <p:cNvSpPr/>
                          <p:nvPr/>
                        </p:nvSpPr>
                        <p:spPr>
                          <a:xfrm>
                            <a:off x="7607300" y="433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</p:grpSp>
                    <p:grpSp>
                      <p:nvGrpSpPr>
                        <p:cNvPr id="31" name="Group 146"/>
                        <p:cNvGrpSpPr/>
                        <p:nvPr/>
                      </p:nvGrpSpPr>
                      <p:grpSpPr>
                        <a:xfrm>
                          <a:off x="5562600" y="2743200"/>
                          <a:ext cx="2336800" cy="2540000"/>
                          <a:chOff x="5562600" y="2743200"/>
                          <a:chExt cx="2336800" cy="2540000"/>
                        </a:xfrm>
                      </p:grpSpPr>
                      <p:sp>
                        <p:nvSpPr>
                          <p:cNvPr id="75" name="Rectangle 74"/>
                          <p:cNvSpPr/>
                          <p:nvPr/>
                        </p:nvSpPr>
                        <p:spPr>
                          <a:xfrm>
                            <a:off x="5562600" y="274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76" name="Rectangle 75"/>
                          <p:cNvSpPr/>
                          <p:nvPr/>
                        </p:nvSpPr>
                        <p:spPr>
                          <a:xfrm>
                            <a:off x="5854700" y="2743200"/>
                            <a:ext cx="292100" cy="317500"/>
                          </a:xfrm>
                          <a:prstGeom prst="rect">
                            <a:avLst/>
                          </a:prstGeom>
                          <a:solidFill>
                            <a:schemeClr val="tx2">
                              <a:lumMod val="40000"/>
                              <a:lumOff val="60000"/>
                            </a:schemeClr>
                          </a:solidFill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77" name="Rectangle 76"/>
                          <p:cNvSpPr/>
                          <p:nvPr/>
                        </p:nvSpPr>
                        <p:spPr>
                          <a:xfrm>
                            <a:off x="6146800" y="274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78" name="Rectangle 77"/>
                          <p:cNvSpPr/>
                          <p:nvPr/>
                        </p:nvSpPr>
                        <p:spPr>
                          <a:xfrm>
                            <a:off x="6438900" y="274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79" name="Rectangle 78"/>
                          <p:cNvSpPr/>
                          <p:nvPr/>
                        </p:nvSpPr>
                        <p:spPr>
                          <a:xfrm>
                            <a:off x="6731000" y="274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80" name="Rectangle 79"/>
                          <p:cNvSpPr/>
                          <p:nvPr/>
                        </p:nvSpPr>
                        <p:spPr>
                          <a:xfrm>
                            <a:off x="7023100" y="274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81" name="Rectangle 80"/>
                          <p:cNvSpPr/>
                          <p:nvPr/>
                        </p:nvSpPr>
                        <p:spPr>
                          <a:xfrm>
                            <a:off x="7315200" y="274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82" name="Rectangle 81"/>
                          <p:cNvSpPr/>
                          <p:nvPr/>
                        </p:nvSpPr>
                        <p:spPr>
                          <a:xfrm>
                            <a:off x="7607300" y="274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83" name="Rectangle 82"/>
                          <p:cNvSpPr/>
                          <p:nvPr/>
                        </p:nvSpPr>
                        <p:spPr>
                          <a:xfrm>
                            <a:off x="5562600" y="306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84" name="Rectangle 83"/>
                          <p:cNvSpPr/>
                          <p:nvPr/>
                        </p:nvSpPr>
                        <p:spPr>
                          <a:xfrm>
                            <a:off x="5854700" y="306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85" name="Rectangle 84"/>
                          <p:cNvSpPr/>
                          <p:nvPr/>
                        </p:nvSpPr>
                        <p:spPr>
                          <a:xfrm>
                            <a:off x="6146800" y="306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87" name="Rectangle 86"/>
                          <p:cNvSpPr/>
                          <p:nvPr/>
                        </p:nvSpPr>
                        <p:spPr>
                          <a:xfrm>
                            <a:off x="6731000" y="3060700"/>
                            <a:ext cx="292100" cy="317500"/>
                          </a:xfrm>
                          <a:prstGeom prst="rect">
                            <a:avLst/>
                          </a:prstGeom>
                          <a:solidFill>
                            <a:schemeClr val="accent1">
                              <a:lumMod val="60000"/>
                              <a:lumOff val="40000"/>
                            </a:schemeClr>
                          </a:solidFill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88" name="Rectangle 87"/>
                          <p:cNvSpPr/>
                          <p:nvPr/>
                        </p:nvSpPr>
                        <p:spPr>
                          <a:xfrm>
                            <a:off x="7023100" y="306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89" name="Rectangle 88"/>
                          <p:cNvSpPr/>
                          <p:nvPr/>
                        </p:nvSpPr>
                        <p:spPr>
                          <a:xfrm>
                            <a:off x="7315200" y="306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90" name="Rectangle 89"/>
                          <p:cNvSpPr/>
                          <p:nvPr/>
                        </p:nvSpPr>
                        <p:spPr>
                          <a:xfrm>
                            <a:off x="7607300" y="306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91" name="Rectangle 90"/>
                          <p:cNvSpPr/>
                          <p:nvPr/>
                        </p:nvSpPr>
                        <p:spPr>
                          <a:xfrm>
                            <a:off x="5562600" y="337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92" name="Rectangle 91"/>
                          <p:cNvSpPr/>
                          <p:nvPr/>
                        </p:nvSpPr>
                        <p:spPr>
                          <a:xfrm>
                            <a:off x="5854700" y="337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94" name="Rectangle 93"/>
                          <p:cNvSpPr/>
                          <p:nvPr/>
                        </p:nvSpPr>
                        <p:spPr>
                          <a:xfrm>
                            <a:off x="6438900" y="337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96" name="Rectangle 95"/>
                          <p:cNvSpPr/>
                          <p:nvPr/>
                        </p:nvSpPr>
                        <p:spPr>
                          <a:xfrm>
                            <a:off x="7023100" y="337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97" name="Rectangle 96"/>
                          <p:cNvSpPr/>
                          <p:nvPr/>
                        </p:nvSpPr>
                        <p:spPr>
                          <a:xfrm>
                            <a:off x="7315200" y="337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98" name="Rectangle 97"/>
                          <p:cNvSpPr/>
                          <p:nvPr/>
                        </p:nvSpPr>
                        <p:spPr>
                          <a:xfrm>
                            <a:off x="7607300" y="337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99" name="Rectangle 98"/>
                          <p:cNvSpPr/>
                          <p:nvPr/>
                        </p:nvSpPr>
                        <p:spPr>
                          <a:xfrm>
                            <a:off x="5562600" y="369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01" name="Rectangle 100"/>
                          <p:cNvSpPr/>
                          <p:nvPr/>
                        </p:nvSpPr>
                        <p:spPr>
                          <a:xfrm>
                            <a:off x="6146800" y="369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03" name="Rectangle 102"/>
                          <p:cNvSpPr/>
                          <p:nvPr/>
                        </p:nvSpPr>
                        <p:spPr>
                          <a:xfrm>
                            <a:off x="6731000" y="369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05" name="Rectangle 104"/>
                          <p:cNvSpPr/>
                          <p:nvPr/>
                        </p:nvSpPr>
                        <p:spPr>
                          <a:xfrm>
                            <a:off x="7315200" y="369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06" name="Rectangle 105"/>
                          <p:cNvSpPr/>
                          <p:nvPr/>
                        </p:nvSpPr>
                        <p:spPr>
                          <a:xfrm>
                            <a:off x="7607300" y="369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07" name="Rectangle 106"/>
                          <p:cNvSpPr/>
                          <p:nvPr/>
                        </p:nvSpPr>
                        <p:spPr>
                          <a:xfrm>
                            <a:off x="5562600" y="401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08" name="Rectangle 107"/>
                          <p:cNvSpPr/>
                          <p:nvPr/>
                        </p:nvSpPr>
                        <p:spPr>
                          <a:xfrm>
                            <a:off x="5854700" y="4013200"/>
                            <a:ext cx="292100" cy="317500"/>
                          </a:xfrm>
                          <a:prstGeom prst="rect">
                            <a:avLst/>
                          </a:prstGeom>
                          <a:solidFill>
                            <a:schemeClr val="accent1">
                              <a:lumMod val="60000"/>
                              <a:lumOff val="40000"/>
                            </a:schemeClr>
                          </a:solidFill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10" name="Rectangle 109"/>
                          <p:cNvSpPr/>
                          <p:nvPr/>
                        </p:nvSpPr>
                        <p:spPr>
                          <a:xfrm>
                            <a:off x="6438900" y="401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12" name="Rectangle 111"/>
                          <p:cNvSpPr/>
                          <p:nvPr/>
                        </p:nvSpPr>
                        <p:spPr>
                          <a:xfrm>
                            <a:off x="7023100" y="401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14" name="Rectangle 113"/>
                          <p:cNvSpPr/>
                          <p:nvPr/>
                        </p:nvSpPr>
                        <p:spPr>
                          <a:xfrm>
                            <a:off x="7607300" y="401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15" name="Rectangle 114"/>
                          <p:cNvSpPr/>
                          <p:nvPr/>
                        </p:nvSpPr>
                        <p:spPr>
                          <a:xfrm>
                            <a:off x="5562600" y="433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16" name="Rectangle 115"/>
                          <p:cNvSpPr/>
                          <p:nvPr/>
                        </p:nvSpPr>
                        <p:spPr>
                          <a:xfrm>
                            <a:off x="5854700" y="433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17" name="Rectangle 116"/>
                          <p:cNvSpPr/>
                          <p:nvPr/>
                        </p:nvSpPr>
                        <p:spPr>
                          <a:xfrm>
                            <a:off x="6146800" y="4330700"/>
                            <a:ext cx="292100" cy="317500"/>
                          </a:xfrm>
                          <a:prstGeom prst="rect">
                            <a:avLst/>
                          </a:prstGeom>
                          <a:solidFill>
                            <a:schemeClr val="tx2">
                              <a:lumMod val="40000"/>
                              <a:lumOff val="60000"/>
                            </a:schemeClr>
                          </a:solidFill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19" name="Rectangle 118"/>
                          <p:cNvSpPr/>
                          <p:nvPr/>
                        </p:nvSpPr>
                        <p:spPr>
                          <a:xfrm>
                            <a:off x="6731000" y="433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23" name="Rectangle 122"/>
                          <p:cNvSpPr/>
                          <p:nvPr/>
                        </p:nvSpPr>
                        <p:spPr>
                          <a:xfrm>
                            <a:off x="5562600" y="4648200"/>
                            <a:ext cx="292100" cy="317500"/>
                          </a:xfrm>
                          <a:prstGeom prst="rect">
                            <a:avLst/>
                          </a:prstGeom>
                          <a:solidFill>
                            <a:schemeClr val="tx2">
                              <a:lumMod val="40000"/>
                              <a:lumOff val="60000"/>
                            </a:schemeClr>
                          </a:solidFill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26" name="Rectangle 125"/>
                          <p:cNvSpPr/>
                          <p:nvPr/>
                        </p:nvSpPr>
                        <p:spPr>
                          <a:xfrm>
                            <a:off x="6438900" y="464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28" name="Rectangle 127"/>
                          <p:cNvSpPr/>
                          <p:nvPr/>
                        </p:nvSpPr>
                        <p:spPr>
                          <a:xfrm>
                            <a:off x="7023100" y="464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29" name="Rectangle 128"/>
                          <p:cNvSpPr/>
                          <p:nvPr/>
                        </p:nvSpPr>
                        <p:spPr>
                          <a:xfrm>
                            <a:off x="7315200" y="464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30" name="Rectangle 129"/>
                          <p:cNvSpPr/>
                          <p:nvPr/>
                        </p:nvSpPr>
                        <p:spPr>
                          <a:xfrm>
                            <a:off x="7607300" y="464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31" name="Rectangle 130"/>
                          <p:cNvSpPr/>
                          <p:nvPr/>
                        </p:nvSpPr>
                        <p:spPr>
                          <a:xfrm>
                            <a:off x="5562600" y="496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32" name="Rectangle 131"/>
                          <p:cNvSpPr/>
                          <p:nvPr/>
                        </p:nvSpPr>
                        <p:spPr>
                          <a:xfrm>
                            <a:off x="5854700" y="496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33" name="Rectangle 132"/>
                          <p:cNvSpPr/>
                          <p:nvPr/>
                        </p:nvSpPr>
                        <p:spPr>
                          <a:xfrm>
                            <a:off x="6146800" y="496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34" name="Rectangle 133"/>
                          <p:cNvSpPr/>
                          <p:nvPr/>
                        </p:nvSpPr>
                        <p:spPr>
                          <a:xfrm>
                            <a:off x="6438900" y="496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35" name="Rectangle 134"/>
                          <p:cNvSpPr/>
                          <p:nvPr/>
                        </p:nvSpPr>
                        <p:spPr>
                          <a:xfrm>
                            <a:off x="6731000" y="496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36" name="Rectangle 135"/>
                          <p:cNvSpPr/>
                          <p:nvPr/>
                        </p:nvSpPr>
                        <p:spPr>
                          <a:xfrm>
                            <a:off x="7023100" y="4965700"/>
                            <a:ext cx="292100" cy="317500"/>
                          </a:xfrm>
                          <a:prstGeom prst="rect">
                            <a:avLst/>
                          </a:prstGeom>
                          <a:solidFill>
                            <a:schemeClr val="tx2">
                              <a:lumMod val="40000"/>
                              <a:lumOff val="60000"/>
                            </a:schemeClr>
                          </a:solidFill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37" name="Rectangle 136"/>
                          <p:cNvSpPr/>
                          <p:nvPr/>
                        </p:nvSpPr>
                        <p:spPr>
                          <a:xfrm>
                            <a:off x="7315200" y="496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38" name="Rectangle 137"/>
                          <p:cNvSpPr/>
                          <p:nvPr/>
                        </p:nvSpPr>
                        <p:spPr>
                          <a:xfrm>
                            <a:off x="7607300" y="496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</p:grpSp>
                  </p:grpSp>
                </p:grpSp>
              </p:grpSp>
            </p:grpSp>
          </p:grpSp>
        </p:grpSp>
        <p:sp>
          <p:nvSpPr>
            <p:cNvPr id="141" name="Rectangle 140"/>
            <p:cNvSpPr/>
            <p:nvPr/>
          </p:nvSpPr>
          <p:spPr>
            <a:xfrm>
              <a:off x="6146800" y="4064000"/>
              <a:ext cx="292100" cy="317500"/>
            </a:xfrm>
            <a:prstGeom prst="rect">
              <a:avLst/>
            </a:prstGeom>
            <a:solidFill>
              <a:schemeClr val="bg1"/>
            </a:solidFill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t" anchorCtr="0"/>
            <a:lstStyle/>
            <a:p>
              <a:pPr algn="ctr"/>
              <a:endPara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endParaRPr>
            </a:p>
          </p:txBody>
        </p:sp>
      </p:grpSp>
      <p:grpSp>
        <p:nvGrpSpPr>
          <p:cNvPr id="32" name="Group 40"/>
          <p:cNvGrpSpPr/>
          <p:nvPr/>
        </p:nvGrpSpPr>
        <p:grpSpPr>
          <a:xfrm>
            <a:off x="3220356" y="3448050"/>
            <a:ext cx="685800" cy="342900"/>
            <a:chOff x="2743200" y="3015343"/>
            <a:chExt cx="685800" cy="342900"/>
          </a:xfrm>
        </p:grpSpPr>
        <p:sp>
          <p:nvSpPr>
            <p:cNvPr id="147" name="Rectangle 146"/>
            <p:cNvSpPr/>
            <p:nvPr/>
          </p:nvSpPr>
          <p:spPr>
            <a:xfrm>
              <a:off x="3048000" y="3015343"/>
              <a:ext cx="381000" cy="342900"/>
            </a:xfrm>
            <a:prstGeom prst="rect">
              <a:avLst/>
            </a:prstGeom>
            <a:solidFill>
              <a:srgbClr val="92D05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ctr" anchorCtr="0"/>
            <a:lstStyle/>
            <a:p>
              <a:pPr algn="ctr">
                <a:buNone/>
              </a:pPr>
              <a:endParaRPr lang="en-US" sz="1500" b="1" dirty="0" smtClean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endParaRPr>
            </a:p>
          </p:txBody>
        </p:sp>
        <p:cxnSp>
          <p:nvCxnSpPr>
            <p:cNvPr id="149" name="Straight Arrow Connector 148"/>
            <p:cNvCxnSpPr/>
            <p:nvPr/>
          </p:nvCxnSpPr>
          <p:spPr>
            <a:xfrm>
              <a:off x="2743200" y="3117850"/>
              <a:ext cx="311150" cy="1588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0" name="Straight Arrow Connector 149"/>
            <p:cNvCxnSpPr/>
            <p:nvPr/>
          </p:nvCxnSpPr>
          <p:spPr>
            <a:xfrm rot="10800000">
              <a:off x="2743200" y="3257551"/>
              <a:ext cx="304800" cy="681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45" name="Straight Arrow Connector 144"/>
          <p:cNvCxnSpPr>
            <a:stCxn id="147" idx="0"/>
            <a:endCxn id="87" idx="1"/>
          </p:cNvCxnSpPr>
          <p:nvPr/>
        </p:nvCxnSpPr>
        <p:spPr>
          <a:xfrm rot="5400000" flipH="1" flipV="1">
            <a:off x="5111750" y="1828800"/>
            <a:ext cx="223157" cy="3015344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33" name="Group 40"/>
          <p:cNvGrpSpPr/>
          <p:nvPr/>
        </p:nvGrpSpPr>
        <p:grpSpPr>
          <a:xfrm>
            <a:off x="3906156" y="3448051"/>
            <a:ext cx="685800" cy="342900"/>
            <a:chOff x="2743200" y="3015343"/>
            <a:chExt cx="685800" cy="342900"/>
          </a:xfrm>
        </p:grpSpPr>
        <p:sp>
          <p:nvSpPr>
            <p:cNvPr id="144" name="Rectangle 143"/>
            <p:cNvSpPr/>
            <p:nvPr/>
          </p:nvSpPr>
          <p:spPr>
            <a:xfrm>
              <a:off x="3048000" y="3015343"/>
              <a:ext cx="381000" cy="342900"/>
            </a:xfrm>
            <a:prstGeom prst="rect">
              <a:avLst/>
            </a:prstGeom>
            <a:solidFill>
              <a:srgbClr val="92D05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ctr" anchorCtr="0"/>
            <a:lstStyle/>
            <a:p>
              <a:pPr algn="ctr">
                <a:buNone/>
              </a:pPr>
              <a:endParaRPr lang="en-US" sz="1500" b="1" dirty="0" smtClean="0">
                <a:solidFill>
                  <a:schemeClr val="bg1"/>
                </a:solidFill>
                <a:latin typeface="Courier New" pitchFamily="49" charset="0"/>
                <a:cs typeface="Courier New" pitchFamily="49" charset="0"/>
              </a:endParaRPr>
            </a:p>
          </p:txBody>
        </p:sp>
        <p:cxnSp>
          <p:nvCxnSpPr>
            <p:cNvPr id="151" name="Straight Arrow Connector 150"/>
            <p:cNvCxnSpPr/>
            <p:nvPr/>
          </p:nvCxnSpPr>
          <p:spPr>
            <a:xfrm>
              <a:off x="2743200" y="3117850"/>
              <a:ext cx="311150" cy="1588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2" name="Straight Arrow Connector 151"/>
            <p:cNvCxnSpPr/>
            <p:nvPr/>
          </p:nvCxnSpPr>
          <p:spPr>
            <a:xfrm rot="10800000">
              <a:off x="2743200" y="3257551"/>
              <a:ext cx="304800" cy="681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4" name="Straight Arrow Connector 153"/>
          <p:cNvCxnSpPr>
            <a:stCxn id="144" idx="3"/>
            <a:endCxn id="108" idx="1"/>
          </p:cNvCxnSpPr>
          <p:nvPr/>
        </p:nvCxnSpPr>
        <p:spPr>
          <a:xfrm>
            <a:off x="4591956" y="3619501"/>
            <a:ext cx="1262744" cy="557892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5" name="Content Placeholder 154"/>
          <p:cNvSpPr>
            <a:spLocks noGrp="1"/>
          </p:cNvSpPr>
          <p:nvPr>
            <p:ph idx="1"/>
          </p:nvPr>
        </p:nvSpPr>
        <p:spPr>
          <a:xfrm>
            <a:off x="3722007" y="1175657"/>
            <a:ext cx="2831193" cy="664030"/>
          </a:xfrm>
          <a:prstGeom prst="wedgeRectCallout">
            <a:avLst>
              <a:gd name="adj1" fmla="val -33710"/>
              <a:gd name="adj2" fmla="val 255333"/>
            </a:avLst>
          </a:prstGeom>
          <a:solidFill>
            <a:srgbClr val="FFFF99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40" tIns="91440" rIns="91440" bIns="91440" rtlCol="0" anchor="t" anchorCtr="0"/>
          <a:lstStyle/>
          <a:p>
            <a:pPr marL="342900" indent="-342900">
              <a:buNone/>
            </a:pPr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These two block are for</a:t>
            </a:r>
          </a:p>
          <a:p>
            <a:pPr marL="342900" indent="-342900">
              <a:buNone/>
            </a:pPr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same file#/block#</a:t>
            </a:r>
          </a:p>
        </p:txBody>
      </p:sp>
    </p:spTree>
    <p:extLst>
      <p:ext uri="{BB962C8B-B14F-4D97-AF65-F5344CB8AC3E}">
        <p14:creationId xmlns:p14="http://schemas.microsoft.com/office/powerpoint/2010/main" xmlns="" val="11608306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354ABE3-2555-AC48-921D-BBEF8BC4B0C9}" type="slidenum">
              <a:rPr lang="en-US" smtClean="0"/>
              <a:pPr/>
              <a:t>72</a:t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Block Cloning Results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95400"/>
            <a:ext cx="8239125" cy="5029200"/>
          </a:xfrm>
        </p:spPr>
        <p:txBody>
          <a:bodyPr/>
          <a:lstStyle/>
          <a:p>
            <a:r>
              <a:rPr lang="en-US" dirty="0" smtClean="0"/>
              <a:t>Both blocks will have the same file# and block#</a:t>
            </a:r>
          </a:p>
          <a:p>
            <a:r>
              <a:rPr lang="en-US" dirty="0" smtClean="0"/>
              <a:t>Both exist on the cache buffers chain at the same</a:t>
            </a:r>
          </a:p>
          <a:p>
            <a:r>
              <a:rPr lang="en-US" dirty="0" smtClean="0"/>
              <a:t>Cloned block is called a "CR" buffer (consistent read)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354ABE3-2555-AC48-921D-BBEF8BC4B0C9}" type="slidenum">
              <a:rPr lang="en-US" smtClean="0"/>
              <a:pPr/>
              <a:t>73</a:t>
            </a:fld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457200" y="2895600"/>
            <a:ext cx="8239125" cy="2133600"/>
          </a:xfrm>
          <a:prstGeom prst="rect">
            <a:avLst/>
          </a:prstGeom>
          <a:solidFill>
            <a:srgbClr val="FFFF99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40" tIns="91440" rIns="91440" bIns="91440" rtlCol="0" anchor="t" anchorCtr="0"/>
          <a:lstStyle/>
          <a:p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select  </a:t>
            </a:r>
            <a:r>
              <a:rPr lang="en-US" sz="1500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hladdr</a:t>
            </a:r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, </a:t>
            </a:r>
            <a:r>
              <a:rPr lang="en-US" sz="1500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nxt_hash</a:t>
            </a:r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, </a:t>
            </a:r>
            <a:r>
              <a:rPr lang="en-US" sz="1500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prv_hash</a:t>
            </a:r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, </a:t>
            </a:r>
            <a:r>
              <a:rPr lang="en-US" sz="1500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obj</a:t>
            </a:r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, </a:t>
            </a:r>
            <a:r>
              <a:rPr lang="en-US" sz="1500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ba</a:t>
            </a:r>
            <a:endParaRPr lang="en-US" sz="1500" dirty="0" smtClean="0">
              <a:solidFill>
                <a:schemeClr val="tx1"/>
              </a:solidFill>
              <a:latin typeface="Courier New" pitchFamily="49" charset="0"/>
              <a:cs typeface="Courier New" pitchFamily="49" charset="0"/>
            </a:endParaRPr>
          </a:p>
          <a:p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From    </a:t>
            </a:r>
            <a:r>
              <a:rPr lang="en-US" sz="1500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x$bh</a:t>
            </a:r>
            <a:endParaRPr lang="en-US" sz="1500" dirty="0" smtClean="0">
              <a:solidFill>
                <a:schemeClr val="tx1"/>
              </a:solidFill>
              <a:latin typeface="Courier New" pitchFamily="49" charset="0"/>
              <a:cs typeface="Courier New" pitchFamily="49" charset="0"/>
            </a:endParaRPr>
          </a:p>
          <a:p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where   file# = 4</a:t>
            </a:r>
          </a:p>
          <a:p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and     </a:t>
            </a:r>
            <a:r>
              <a:rPr lang="en-US" sz="1500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dbablk</a:t>
            </a:r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= 754;</a:t>
            </a:r>
          </a:p>
          <a:p>
            <a:endParaRPr lang="en-US" sz="1300" dirty="0" smtClean="0">
              <a:solidFill>
                <a:schemeClr val="tx1"/>
              </a:solidFill>
              <a:latin typeface="Courier New" pitchFamily="49" charset="0"/>
              <a:cs typeface="Courier New" pitchFamily="49" charset="0"/>
            </a:endParaRPr>
          </a:p>
          <a:p>
            <a:r>
              <a:rPr lang="en-US" sz="13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HLADDR           NXT_HASH         PRV_HASH                OBJ BA</a:t>
            </a:r>
          </a:p>
          <a:p>
            <a:r>
              <a:rPr lang="en-US" sz="13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---------------- ---------------- ---------------- ---------- ----------------</a:t>
            </a:r>
          </a:p>
          <a:p>
            <a:r>
              <a:rPr lang="en-US" sz="13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00000000AD9033C8 00000000</a:t>
            </a:r>
            <a:r>
              <a:rPr lang="en-US" sz="1300" b="1" dirty="0" smtClean="0">
                <a:solidFill>
                  <a:srgbClr val="FF0000"/>
                </a:solidFill>
                <a:latin typeface="Courier New" pitchFamily="49" charset="0"/>
                <a:cs typeface="Courier New" pitchFamily="49" charset="0"/>
              </a:rPr>
              <a:t>AD904D48</a:t>
            </a:r>
            <a:r>
              <a:rPr lang="en-US" sz="13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000000009BF957D0      20677 </a:t>
            </a:r>
            <a:r>
              <a:rPr lang="en-US" sz="1300" b="1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000000009BEC2000</a:t>
            </a:r>
          </a:p>
          <a:p>
            <a:r>
              <a:rPr lang="en-US" sz="13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00000000AD9033C8 000000009BFF38D0 00000000</a:t>
            </a:r>
            <a:r>
              <a:rPr lang="en-US" sz="1300" b="1" dirty="0" smtClean="0">
                <a:solidFill>
                  <a:srgbClr val="FF0000"/>
                </a:solidFill>
                <a:latin typeface="Courier New" pitchFamily="49" charset="0"/>
                <a:cs typeface="Courier New" pitchFamily="49" charset="0"/>
              </a:rPr>
              <a:t>AD904D48</a:t>
            </a:r>
            <a:r>
              <a:rPr lang="en-US" sz="13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     20677 000000009B55A000</a:t>
            </a:r>
          </a:p>
        </p:txBody>
      </p:sp>
    </p:spTree>
    <p:extLst>
      <p:ext uri="{BB962C8B-B14F-4D97-AF65-F5344CB8AC3E}">
        <p14:creationId xmlns:p14="http://schemas.microsoft.com/office/powerpoint/2010/main" xmlns="" val="11608306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Learning From Trace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354ABE3-2555-AC48-921D-BBEF8BC4B0C9}" type="slidenum">
              <a:rPr lang="en-US" smtClean="0"/>
              <a:pPr/>
              <a:t>74</a:t>
            </a:fld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457200" y="1313822"/>
            <a:ext cx="8239125" cy="4172578"/>
          </a:xfrm>
          <a:prstGeom prst="rect">
            <a:avLst/>
          </a:prstGeom>
          <a:solidFill>
            <a:srgbClr val="FFFF99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40" tIns="91440" rIns="91440" bIns="91440" rtlCol="0" anchor="t" anchorCtr="0"/>
          <a:lstStyle/>
          <a:p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alter session set </a:t>
            </a:r>
            <a:r>
              <a:rPr lang="en-US" sz="1500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tracefile_identifier</a:t>
            </a:r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='s4_580_10046_10053_trace';</a:t>
            </a:r>
          </a:p>
          <a:p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alter system set events</a:t>
            </a:r>
          </a:p>
          <a:p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   'immediate trace name </a:t>
            </a:r>
            <a:r>
              <a:rPr lang="en-US" sz="1500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cursortrace</a:t>
            </a:r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level 580, address 4008974360';</a:t>
            </a:r>
          </a:p>
          <a:p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alter session set events '10053 trace name context forever, level 1';</a:t>
            </a:r>
          </a:p>
          <a:p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alter session set events '10046 trace name context forever, level 12';</a:t>
            </a:r>
          </a:p>
          <a:p>
            <a:endParaRPr lang="en-US" sz="1500" dirty="0" smtClean="0">
              <a:solidFill>
                <a:schemeClr val="tx1"/>
              </a:solidFill>
              <a:latin typeface="Courier New" pitchFamily="49" charset="0"/>
              <a:cs typeface="Courier New" pitchFamily="49" charset="0"/>
            </a:endParaRPr>
          </a:p>
          <a:p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variable </a:t>
            </a:r>
            <a:r>
              <a:rPr lang="en-US" sz="1500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s_object_name</a:t>
            </a:r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varchar2(32);</a:t>
            </a:r>
          </a:p>
          <a:p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exec :</a:t>
            </a:r>
            <a:r>
              <a:rPr lang="en-US" sz="1500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s_object_name</a:t>
            </a:r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:= 'DBMS_TRACE_LIB';</a:t>
            </a:r>
          </a:p>
          <a:p>
            <a:endParaRPr lang="en-US" sz="1500" dirty="0" smtClean="0">
              <a:solidFill>
                <a:schemeClr val="tx1"/>
              </a:solidFill>
              <a:latin typeface="Courier New" pitchFamily="49" charset="0"/>
              <a:cs typeface="Courier New" pitchFamily="49" charset="0"/>
            </a:endParaRPr>
          </a:p>
          <a:p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select	</a:t>
            </a:r>
            <a:r>
              <a:rPr lang="en-US" sz="1500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object_id</a:t>
            </a:r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, owner, </a:t>
            </a:r>
            <a:r>
              <a:rPr lang="en-US" sz="1500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object_name</a:t>
            </a:r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, </a:t>
            </a:r>
            <a:r>
              <a:rPr lang="en-US" sz="1500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object_type</a:t>
            </a:r>
            <a:endParaRPr lang="en-US" sz="1500" dirty="0" smtClean="0">
              <a:solidFill>
                <a:schemeClr val="tx1"/>
              </a:solidFill>
              <a:latin typeface="Courier New" pitchFamily="49" charset="0"/>
              <a:cs typeface="Courier New" pitchFamily="49" charset="0"/>
            </a:endParaRPr>
          </a:p>
          <a:p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from	</a:t>
            </a:r>
            <a:r>
              <a:rPr lang="en-US" sz="1500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tt</a:t>
            </a:r>
            <a:endParaRPr lang="en-US" sz="1500" dirty="0" smtClean="0">
              <a:solidFill>
                <a:schemeClr val="tx1"/>
              </a:solidFill>
              <a:latin typeface="Courier New" pitchFamily="49" charset="0"/>
              <a:cs typeface="Courier New" pitchFamily="49" charset="0"/>
            </a:endParaRPr>
          </a:p>
          <a:p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where	</a:t>
            </a:r>
            <a:r>
              <a:rPr lang="en-US" sz="1500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object_name</a:t>
            </a:r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= :</a:t>
            </a:r>
            <a:r>
              <a:rPr lang="en-US" sz="1500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s_object_name</a:t>
            </a:r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;</a:t>
            </a:r>
          </a:p>
          <a:p>
            <a:endParaRPr lang="en-US" sz="1500" dirty="0" smtClean="0">
              <a:solidFill>
                <a:schemeClr val="tx1"/>
              </a:solidFill>
              <a:latin typeface="Courier New" pitchFamily="49" charset="0"/>
              <a:cs typeface="Courier New" pitchFamily="49" charset="0"/>
            </a:endParaRPr>
          </a:p>
          <a:p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alter session set events '10053 trace name context off';</a:t>
            </a:r>
          </a:p>
          <a:p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alter session set events '10046 trace name context off';</a:t>
            </a:r>
          </a:p>
          <a:p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alter system set events</a:t>
            </a:r>
          </a:p>
          <a:p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   'immediate trace name </a:t>
            </a:r>
            <a:r>
              <a:rPr lang="en-US" sz="1500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cursortrace</a:t>
            </a:r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level 2147483648, address 1';</a:t>
            </a:r>
          </a:p>
          <a:p>
            <a:endParaRPr lang="en-US" sz="1500" dirty="0" smtClean="0">
              <a:solidFill>
                <a:schemeClr val="tx1"/>
              </a:solidFill>
              <a:latin typeface="Courier New" pitchFamily="49" charset="0"/>
              <a:cs typeface="Courier New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11608306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Buffer Cache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75656"/>
            <a:ext cx="8239125" cy="4996544"/>
          </a:xfrm>
        </p:spPr>
        <p:txBody>
          <a:bodyPr/>
          <a:lstStyle/>
          <a:p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354ABE3-2555-AC48-921D-BBEF8BC4B0C9}" type="slidenum">
              <a:rPr lang="en-US" smtClean="0"/>
              <a:pPr/>
              <a:t>75</a:t>
            </a:fld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762000" y="1839686"/>
            <a:ext cx="990600" cy="419100"/>
          </a:xfrm>
          <a:prstGeom prst="rect">
            <a:avLst/>
          </a:prstGeom>
          <a:solidFill>
            <a:schemeClr val="bg1"/>
          </a:solidFill>
          <a:ln w="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40" tIns="91440" rIns="91440" bIns="91440" rtlCol="0" anchor="t" anchorCtr="0"/>
          <a:lstStyle/>
          <a:p>
            <a:pPr algn="ctr">
              <a:buNone/>
            </a:pPr>
            <a:r>
              <a:rPr lang="en-US" sz="1500" b="1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Latches</a:t>
            </a:r>
          </a:p>
        </p:txBody>
      </p:sp>
      <p:sp>
        <p:nvSpPr>
          <p:cNvPr id="8" name="Rectangle 7"/>
          <p:cNvSpPr/>
          <p:nvPr/>
        </p:nvSpPr>
        <p:spPr>
          <a:xfrm>
            <a:off x="1861457" y="1839686"/>
            <a:ext cx="990600" cy="419100"/>
          </a:xfrm>
          <a:prstGeom prst="rect">
            <a:avLst/>
          </a:prstGeom>
          <a:solidFill>
            <a:schemeClr val="bg1"/>
          </a:solidFill>
          <a:ln w="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40" tIns="91440" rIns="91440" bIns="91440" rtlCol="0" anchor="t" anchorCtr="0"/>
          <a:lstStyle/>
          <a:p>
            <a:pPr algn="ctr">
              <a:buNone/>
            </a:pPr>
            <a:r>
              <a:rPr lang="en-US" sz="1500" b="1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Hash Buckets</a:t>
            </a:r>
          </a:p>
        </p:txBody>
      </p:sp>
      <p:grpSp>
        <p:nvGrpSpPr>
          <p:cNvPr id="12" name="Group 155"/>
          <p:cNvGrpSpPr/>
          <p:nvPr/>
        </p:nvGrpSpPr>
        <p:grpSpPr>
          <a:xfrm>
            <a:off x="838200" y="2667000"/>
            <a:ext cx="2013857" cy="3048000"/>
            <a:chOff x="838200" y="2667000"/>
            <a:chExt cx="2013857" cy="3048000"/>
          </a:xfrm>
        </p:grpSpPr>
        <p:sp>
          <p:nvSpPr>
            <p:cNvPr id="5" name="Oval 4"/>
            <p:cNvSpPr/>
            <p:nvPr/>
          </p:nvSpPr>
          <p:spPr>
            <a:xfrm>
              <a:off x="838200" y="3886200"/>
              <a:ext cx="838200" cy="609600"/>
            </a:xfrm>
            <a:prstGeom prst="ellipse">
              <a:avLst/>
            </a:prstGeom>
            <a:solidFill>
              <a:srgbClr val="00B0F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t" anchorCtr="0"/>
            <a:lstStyle/>
            <a:p>
              <a:pPr algn="ctr">
                <a:buNone/>
              </a:pPr>
              <a:r>
                <a:rPr lang="en-US" sz="1500" dirty="0" smtClean="0">
                  <a:solidFill>
                    <a:schemeClr val="tx1"/>
                  </a:solidFill>
                  <a:latin typeface="Courier New" pitchFamily="49" charset="0"/>
                  <a:cs typeface="Courier New" pitchFamily="49" charset="0"/>
                </a:rPr>
                <a:t>L 1</a:t>
              </a:r>
            </a:p>
          </p:txBody>
        </p:sp>
        <p:sp>
          <p:nvSpPr>
            <p:cNvPr id="6" name="Rectangle 5"/>
            <p:cNvSpPr/>
            <p:nvPr/>
          </p:nvSpPr>
          <p:spPr>
            <a:xfrm>
              <a:off x="1981200" y="2667000"/>
              <a:ext cx="762000" cy="533400"/>
            </a:xfrm>
            <a:prstGeom prst="rect">
              <a:avLst/>
            </a:prstGeom>
            <a:solidFill>
              <a:srgbClr val="FFFF99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ctr" anchorCtr="0"/>
            <a:lstStyle/>
            <a:p>
              <a:pPr algn="ctr">
                <a:buNone/>
              </a:pPr>
              <a:r>
                <a:rPr lang="en-US" sz="1500" dirty="0" smtClean="0">
                  <a:solidFill>
                    <a:schemeClr val="tx1"/>
                  </a:solidFill>
                  <a:latin typeface="Courier New" pitchFamily="49" charset="0"/>
                  <a:cs typeface="Courier New" pitchFamily="49" charset="0"/>
                </a:rPr>
                <a:t>HB 1</a:t>
              </a:r>
            </a:p>
          </p:txBody>
        </p:sp>
        <p:sp>
          <p:nvSpPr>
            <p:cNvPr id="9" name="Rectangle 8"/>
            <p:cNvSpPr/>
            <p:nvPr/>
          </p:nvSpPr>
          <p:spPr>
            <a:xfrm>
              <a:off x="1981200" y="3352800"/>
              <a:ext cx="762000" cy="533400"/>
            </a:xfrm>
            <a:prstGeom prst="rect">
              <a:avLst/>
            </a:prstGeom>
            <a:solidFill>
              <a:srgbClr val="FFFF99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ctr" anchorCtr="0"/>
            <a:lstStyle/>
            <a:p>
              <a:pPr algn="ctr">
                <a:buNone/>
              </a:pPr>
              <a:r>
                <a:rPr lang="en-US" sz="1500" dirty="0" smtClean="0">
                  <a:solidFill>
                    <a:schemeClr val="tx1"/>
                  </a:solidFill>
                  <a:latin typeface="Courier New" pitchFamily="49" charset="0"/>
                  <a:cs typeface="Courier New" pitchFamily="49" charset="0"/>
                </a:rPr>
                <a:t>HB 2</a:t>
              </a:r>
            </a:p>
          </p:txBody>
        </p:sp>
        <p:sp>
          <p:nvSpPr>
            <p:cNvPr id="10" name="Rectangle 9"/>
            <p:cNvSpPr/>
            <p:nvPr/>
          </p:nvSpPr>
          <p:spPr>
            <a:xfrm>
              <a:off x="1981200" y="4495800"/>
              <a:ext cx="762000" cy="533400"/>
            </a:xfrm>
            <a:prstGeom prst="rect">
              <a:avLst/>
            </a:prstGeom>
            <a:solidFill>
              <a:srgbClr val="FFFF99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ctr" anchorCtr="0"/>
            <a:lstStyle/>
            <a:p>
              <a:pPr algn="ctr">
                <a:buNone/>
              </a:pPr>
              <a:r>
                <a:rPr lang="en-US" sz="1500" dirty="0" smtClean="0">
                  <a:solidFill>
                    <a:schemeClr val="tx1"/>
                  </a:solidFill>
                  <a:latin typeface="Courier New" pitchFamily="49" charset="0"/>
                  <a:cs typeface="Courier New" pitchFamily="49" charset="0"/>
                </a:rPr>
                <a:t>HB 31</a:t>
              </a:r>
            </a:p>
          </p:txBody>
        </p:sp>
        <p:sp>
          <p:nvSpPr>
            <p:cNvPr id="11" name="Rectangle 10"/>
            <p:cNvSpPr/>
            <p:nvPr/>
          </p:nvSpPr>
          <p:spPr>
            <a:xfrm>
              <a:off x="1981200" y="5181600"/>
              <a:ext cx="762000" cy="533400"/>
            </a:xfrm>
            <a:prstGeom prst="rect">
              <a:avLst/>
            </a:prstGeom>
            <a:solidFill>
              <a:srgbClr val="FFFF99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ctr" anchorCtr="0"/>
            <a:lstStyle/>
            <a:p>
              <a:pPr algn="ctr">
                <a:buNone/>
              </a:pPr>
              <a:r>
                <a:rPr lang="en-US" sz="1500" dirty="0" smtClean="0">
                  <a:solidFill>
                    <a:schemeClr val="tx1"/>
                  </a:solidFill>
                  <a:latin typeface="Courier New" pitchFamily="49" charset="0"/>
                  <a:cs typeface="Courier New" pitchFamily="49" charset="0"/>
                </a:rPr>
                <a:t>HB 32</a:t>
              </a:r>
            </a:p>
          </p:txBody>
        </p:sp>
        <p:sp>
          <p:nvSpPr>
            <p:cNvPr id="14" name="Rectangle 13"/>
            <p:cNvSpPr/>
            <p:nvPr/>
          </p:nvSpPr>
          <p:spPr>
            <a:xfrm>
              <a:off x="1861457" y="3989614"/>
              <a:ext cx="990600" cy="391886"/>
            </a:xfrm>
            <a:prstGeom prst="rect">
              <a:avLst/>
            </a:prstGeom>
            <a:solidFill>
              <a:schemeClr val="bg1"/>
            </a:solidFill>
            <a:ln w="0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t" anchorCtr="0"/>
            <a:lstStyle/>
            <a:p>
              <a:pPr algn="ctr">
                <a:buNone/>
              </a:pPr>
              <a:r>
                <a:rPr lang="en-US" sz="1500" b="1" dirty="0" smtClean="0">
                  <a:solidFill>
                    <a:schemeClr val="tx1"/>
                  </a:solidFill>
                  <a:latin typeface="Courier New" pitchFamily="49" charset="0"/>
                  <a:cs typeface="Courier New" pitchFamily="49" charset="0"/>
                </a:rPr>
                <a:t>. . .</a:t>
              </a:r>
            </a:p>
          </p:txBody>
        </p:sp>
        <p:cxnSp>
          <p:nvCxnSpPr>
            <p:cNvPr id="22" name="Straight Connector 21"/>
            <p:cNvCxnSpPr>
              <a:stCxn id="5" idx="6"/>
              <a:endCxn id="6" idx="1"/>
            </p:cNvCxnSpPr>
            <p:nvPr/>
          </p:nvCxnSpPr>
          <p:spPr>
            <a:xfrm flipV="1">
              <a:off x="1676400" y="2933700"/>
              <a:ext cx="304800" cy="1257300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>
              <a:endCxn id="9" idx="1"/>
            </p:cNvCxnSpPr>
            <p:nvPr/>
          </p:nvCxnSpPr>
          <p:spPr>
            <a:xfrm rot="5400000" flipH="1" flipV="1">
              <a:off x="1543050" y="3752850"/>
              <a:ext cx="571500" cy="304800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/>
            <p:cNvCxnSpPr>
              <a:stCxn id="5" idx="6"/>
              <a:endCxn id="10" idx="1"/>
            </p:cNvCxnSpPr>
            <p:nvPr/>
          </p:nvCxnSpPr>
          <p:spPr>
            <a:xfrm>
              <a:off x="1676400" y="4191000"/>
              <a:ext cx="304800" cy="571500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/>
            <p:cNvCxnSpPr>
              <a:stCxn id="5" idx="6"/>
              <a:endCxn id="11" idx="1"/>
            </p:cNvCxnSpPr>
            <p:nvPr/>
          </p:nvCxnSpPr>
          <p:spPr>
            <a:xfrm>
              <a:off x="1676400" y="4191000"/>
              <a:ext cx="304800" cy="1257300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6" name="Rectangle 15"/>
          <p:cNvSpPr/>
          <p:nvPr/>
        </p:nvSpPr>
        <p:spPr>
          <a:xfrm>
            <a:off x="3663950" y="3448050"/>
            <a:ext cx="381000" cy="342900"/>
          </a:xfrm>
          <a:prstGeom prst="rect">
            <a:avLst/>
          </a:prstGeom>
          <a:solidFill>
            <a:srgbClr val="FF00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40" tIns="91440" rIns="91440" bIns="91440" rtlCol="0" anchor="t" anchorCtr="0"/>
          <a:lstStyle/>
          <a:p>
            <a:pPr algn="ctr">
              <a:buNone/>
            </a:pPr>
            <a:endParaRPr lang="en-US" sz="1500" dirty="0" smtClean="0">
              <a:solidFill>
                <a:schemeClr val="tx1"/>
              </a:solidFill>
              <a:latin typeface="Courier New" pitchFamily="49" charset="0"/>
              <a:cs typeface="Courier New" pitchFamily="49" charset="0"/>
            </a:endParaRPr>
          </a:p>
        </p:txBody>
      </p:sp>
      <p:cxnSp>
        <p:nvCxnSpPr>
          <p:cNvPr id="30" name="Straight Arrow Connector 29"/>
          <p:cNvCxnSpPr/>
          <p:nvPr/>
        </p:nvCxnSpPr>
        <p:spPr>
          <a:xfrm>
            <a:off x="3435350" y="3556907"/>
            <a:ext cx="222250" cy="1588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/>
          <p:cNvCxnSpPr/>
          <p:nvPr/>
        </p:nvCxnSpPr>
        <p:spPr>
          <a:xfrm rot="10800000">
            <a:off x="3429000" y="3689350"/>
            <a:ext cx="228600" cy="1588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13" name="Group 39"/>
          <p:cNvGrpSpPr/>
          <p:nvPr/>
        </p:nvGrpSpPr>
        <p:grpSpPr>
          <a:xfrm>
            <a:off x="2743200" y="2748643"/>
            <a:ext cx="685800" cy="342900"/>
            <a:chOff x="2743200" y="3015343"/>
            <a:chExt cx="685800" cy="342900"/>
          </a:xfrm>
        </p:grpSpPr>
        <p:sp>
          <p:nvSpPr>
            <p:cNvPr id="15" name="Rectangle 14"/>
            <p:cNvSpPr/>
            <p:nvPr/>
          </p:nvSpPr>
          <p:spPr>
            <a:xfrm>
              <a:off x="3048000" y="3015343"/>
              <a:ext cx="381000" cy="342900"/>
            </a:xfrm>
            <a:prstGeom prst="rect">
              <a:avLst/>
            </a:prstGeom>
            <a:solidFill>
              <a:srgbClr val="92D05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t" anchorCtr="0"/>
            <a:lstStyle/>
            <a:p>
              <a:pPr algn="ctr">
                <a:buNone/>
              </a:pPr>
              <a:endPara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endParaRPr>
            </a:p>
          </p:txBody>
        </p:sp>
        <p:cxnSp>
          <p:nvCxnSpPr>
            <p:cNvPr id="34" name="Straight Arrow Connector 33"/>
            <p:cNvCxnSpPr/>
            <p:nvPr/>
          </p:nvCxnSpPr>
          <p:spPr>
            <a:xfrm>
              <a:off x="2743200" y="3117850"/>
              <a:ext cx="311150" cy="1588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Arrow Connector 37"/>
            <p:cNvCxnSpPr/>
            <p:nvPr/>
          </p:nvCxnSpPr>
          <p:spPr>
            <a:xfrm rot="10800000">
              <a:off x="2743200" y="3257551"/>
              <a:ext cx="304800" cy="681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7" name="Group 40"/>
          <p:cNvGrpSpPr/>
          <p:nvPr/>
        </p:nvGrpSpPr>
        <p:grpSpPr>
          <a:xfrm>
            <a:off x="2736849" y="3448050"/>
            <a:ext cx="685800" cy="342900"/>
            <a:chOff x="2743200" y="3015343"/>
            <a:chExt cx="685800" cy="342900"/>
          </a:xfrm>
        </p:grpSpPr>
        <p:sp>
          <p:nvSpPr>
            <p:cNvPr id="42" name="Rectangle 41"/>
            <p:cNvSpPr/>
            <p:nvPr/>
          </p:nvSpPr>
          <p:spPr>
            <a:xfrm>
              <a:off x="3048000" y="3015343"/>
              <a:ext cx="381000" cy="342900"/>
            </a:xfrm>
            <a:prstGeom prst="rect">
              <a:avLst/>
            </a:prstGeom>
            <a:solidFill>
              <a:srgbClr val="92D05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t" anchorCtr="0"/>
            <a:lstStyle/>
            <a:p>
              <a:pPr algn="ctr">
                <a:buNone/>
              </a:pPr>
              <a:endPara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endParaRPr>
            </a:p>
          </p:txBody>
        </p:sp>
        <p:cxnSp>
          <p:nvCxnSpPr>
            <p:cNvPr id="43" name="Straight Arrow Connector 42"/>
            <p:cNvCxnSpPr/>
            <p:nvPr/>
          </p:nvCxnSpPr>
          <p:spPr>
            <a:xfrm>
              <a:off x="2743200" y="3117850"/>
              <a:ext cx="311150" cy="1588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Arrow Connector 43"/>
            <p:cNvCxnSpPr/>
            <p:nvPr/>
          </p:nvCxnSpPr>
          <p:spPr>
            <a:xfrm rot="10800000">
              <a:off x="2743200" y="3257551"/>
              <a:ext cx="304800" cy="681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8" name="Group 44"/>
          <p:cNvGrpSpPr/>
          <p:nvPr/>
        </p:nvGrpSpPr>
        <p:grpSpPr>
          <a:xfrm>
            <a:off x="2743200" y="4591050"/>
            <a:ext cx="685800" cy="342900"/>
            <a:chOff x="2743200" y="3015343"/>
            <a:chExt cx="685800" cy="342900"/>
          </a:xfrm>
        </p:grpSpPr>
        <p:sp>
          <p:nvSpPr>
            <p:cNvPr id="46" name="Rectangle 45"/>
            <p:cNvSpPr/>
            <p:nvPr/>
          </p:nvSpPr>
          <p:spPr>
            <a:xfrm>
              <a:off x="3048000" y="3015343"/>
              <a:ext cx="381000" cy="342900"/>
            </a:xfrm>
            <a:prstGeom prst="rect">
              <a:avLst/>
            </a:prstGeom>
            <a:solidFill>
              <a:srgbClr val="92D05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t" anchorCtr="0"/>
            <a:lstStyle/>
            <a:p>
              <a:pPr algn="ctr">
                <a:buNone/>
              </a:pPr>
              <a:endPara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endParaRPr>
            </a:p>
          </p:txBody>
        </p:sp>
        <p:cxnSp>
          <p:nvCxnSpPr>
            <p:cNvPr id="47" name="Straight Arrow Connector 46"/>
            <p:cNvCxnSpPr/>
            <p:nvPr/>
          </p:nvCxnSpPr>
          <p:spPr>
            <a:xfrm>
              <a:off x="2743200" y="3117850"/>
              <a:ext cx="311150" cy="1588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Arrow Connector 47"/>
            <p:cNvCxnSpPr/>
            <p:nvPr/>
          </p:nvCxnSpPr>
          <p:spPr>
            <a:xfrm rot="10800000">
              <a:off x="2743200" y="3257551"/>
              <a:ext cx="304800" cy="681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9" name="Group 48"/>
          <p:cNvGrpSpPr/>
          <p:nvPr/>
        </p:nvGrpSpPr>
        <p:grpSpPr>
          <a:xfrm>
            <a:off x="2743200" y="5276850"/>
            <a:ext cx="685800" cy="342900"/>
            <a:chOff x="2743200" y="3015343"/>
            <a:chExt cx="685800" cy="342900"/>
          </a:xfrm>
        </p:grpSpPr>
        <p:sp>
          <p:nvSpPr>
            <p:cNvPr id="50" name="Rectangle 49"/>
            <p:cNvSpPr/>
            <p:nvPr/>
          </p:nvSpPr>
          <p:spPr>
            <a:xfrm>
              <a:off x="3048000" y="3015343"/>
              <a:ext cx="381000" cy="342900"/>
            </a:xfrm>
            <a:prstGeom prst="rect">
              <a:avLst/>
            </a:prstGeom>
            <a:solidFill>
              <a:srgbClr val="92D05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t" anchorCtr="0"/>
            <a:lstStyle/>
            <a:p>
              <a:pPr algn="ctr">
                <a:buNone/>
              </a:pPr>
              <a:endPara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endParaRPr>
            </a:p>
          </p:txBody>
        </p:sp>
        <p:cxnSp>
          <p:nvCxnSpPr>
            <p:cNvPr id="51" name="Straight Arrow Connector 50"/>
            <p:cNvCxnSpPr/>
            <p:nvPr/>
          </p:nvCxnSpPr>
          <p:spPr>
            <a:xfrm>
              <a:off x="2743200" y="3117850"/>
              <a:ext cx="311150" cy="1588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Arrow Connector 51"/>
            <p:cNvCxnSpPr/>
            <p:nvPr/>
          </p:nvCxnSpPr>
          <p:spPr>
            <a:xfrm rot="10800000">
              <a:off x="2743200" y="3257551"/>
              <a:ext cx="304800" cy="681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2" name="Rectangle 61"/>
          <p:cNvSpPr/>
          <p:nvPr/>
        </p:nvSpPr>
        <p:spPr>
          <a:xfrm>
            <a:off x="3054350" y="1839686"/>
            <a:ext cx="990600" cy="636814"/>
          </a:xfrm>
          <a:prstGeom prst="rect">
            <a:avLst/>
          </a:prstGeom>
          <a:solidFill>
            <a:schemeClr val="bg1"/>
          </a:solidFill>
          <a:ln w="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40" tIns="91440" rIns="91440" bIns="91440" rtlCol="0" anchor="t" anchorCtr="0"/>
          <a:lstStyle/>
          <a:p>
            <a:pPr algn="ctr">
              <a:buNone/>
            </a:pPr>
            <a:r>
              <a:rPr lang="en-US" sz="1500" b="1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Buffer Headers</a:t>
            </a:r>
          </a:p>
        </p:txBody>
      </p:sp>
      <p:grpSp>
        <p:nvGrpSpPr>
          <p:cNvPr id="20" name="Group 154"/>
          <p:cNvGrpSpPr/>
          <p:nvPr/>
        </p:nvGrpSpPr>
        <p:grpSpPr>
          <a:xfrm>
            <a:off x="5562600" y="2476500"/>
            <a:ext cx="2336800" cy="2540000"/>
            <a:chOff x="5562600" y="2743200"/>
            <a:chExt cx="2336800" cy="2540000"/>
          </a:xfrm>
        </p:grpSpPr>
        <p:sp>
          <p:nvSpPr>
            <p:cNvPr id="120" name="Rectangle 119"/>
            <p:cNvSpPr/>
            <p:nvPr/>
          </p:nvSpPr>
          <p:spPr>
            <a:xfrm>
              <a:off x="7023100" y="4330700"/>
              <a:ext cx="292100" cy="317500"/>
            </a:xfrm>
            <a:prstGeom prst="rect">
              <a:avLst/>
            </a:prstGeom>
            <a:noFill/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t" anchorCtr="0"/>
            <a:lstStyle/>
            <a:p>
              <a:pPr algn="ctr">
                <a:buNone/>
              </a:pPr>
              <a:endPara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endParaRPr>
            </a:p>
          </p:txBody>
        </p:sp>
        <p:grpSp>
          <p:nvGrpSpPr>
            <p:cNvPr id="21" name="Group 153"/>
            <p:cNvGrpSpPr/>
            <p:nvPr/>
          </p:nvGrpSpPr>
          <p:grpSpPr>
            <a:xfrm>
              <a:off x="5562600" y="2743200"/>
              <a:ext cx="2336800" cy="2540000"/>
              <a:chOff x="5562600" y="2743200"/>
              <a:chExt cx="2336800" cy="2540000"/>
            </a:xfrm>
          </p:grpSpPr>
          <p:sp>
            <p:nvSpPr>
              <p:cNvPr id="100" name="Rectangle 99"/>
              <p:cNvSpPr/>
              <p:nvPr/>
            </p:nvSpPr>
            <p:spPr>
              <a:xfrm>
                <a:off x="5854700" y="3695700"/>
                <a:ext cx="292100" cy="317500"/>
              </a:xfrm>
              <a:prstGeom prst="rect">
                <a:avLst/>
              </a:prstGeom>
              <a:noFill/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lIns="91440" tIns="91440" rIns="91440" bIns="91440" rtlCol="0" anchor="t" anchorCtr="0"/>
              <a:lstStyle/>
              <a:p>
                <a:pPr algn="ctr">
                  <a:buNone/>
                </a:pPr>
                <a:endParaRPr lang="en-US" sz="1500" dirty="0" smtClean="0">
                  <a:solidFill>
                    <a:schemeClr val="tx1"/>
                  </a:solidFill>
                  <a:latin typeface="Courier New" pitchFamily="49" charset="0"/>
                  <a:cs typeface="Courier New" pitchFamily="49" charset="0"/>
                </a:endParaRPr>
              </a:p>
            </p:txBody>
          </p:sp>
          <p:sp>
            <p:nvSpPr>
              <p:cNvPr id="102" name="Rectangle 101"/>
              <p:cNvSpPr/>
              <p:nvPr/>
            </p:nvSpPr>
            <p:spPr>
              <a:xfrm>
                <a:off x="6438900" y="3695700"/>
                <a:ext cx="292100" cy="317500"/>
              </a:xfrm>
              <a:prstGeom prst="rect">
                <a:avLst/>
              </a:prstGeom>
              <a:noFill/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lIns="91440" tIns="91440" rIns="91440" bIns="91440" rtlCol="0" anchor="t" anchorCtr="0"/>
              <a:lstStyle/>
              <a:p>
                <a:pPr algn="ctr">
                  <a:buNone/>
                </a:pPr>
                <a:endParaRPr lang="en-US" sz="1500" dirty="0" smtClean="0">
                  <a:solidFill>
                    <a:schemeClr val="tx1"/>
                  </a:solidFill>
                  <a:latin typeface="Courier New" pitchFamily="49" charset="0"/>
                  <a:cs typeface="Courier New" pitchFamily="49" charset="0"/>
                </a:endParaRPr>
              </a:p>
            </p:txBody>
          </p:sp>
          <p:sp>
            <p:nvSpPr>
              <p:cNvPr id="109" name="Rectangle 108"/>
              <p:cNvSpPr/>
              <p:nvPr/>
            </p:nvSpPr>
            <p:spPr>
              <a:xfrm>
                <a:off x="6146800" y="4013200"/>
                <a:ext cx="292100" cy="317500"/>
              </a:xfrm>
              <a:prstGeom prst="rect">
                <a:avLst/>
              </a:prstGeom>
              <a:noFill/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lIns="91440" tIns="91440" rIns="91440" bIns="91440" rtlCol="0" anchor="t" anchorCtr="0"/>
              <a:lstStyle/>
              <a:p>
                <a:pPr algn="ctr">
                  <a:buNone/>
                </a:pPr>
                <a:endParaRPr lang="en-US" sz="1500" dirty="0" smtClean="0">
                  <a:solidFill>
                    <a:schemeClr val="tx1"/>
                  </a:solidFill>
                  <a:latin typeface="Courier New" pitchFamily="49" charset="0"/>
                  <a:cs typeface="Courier New" pitchFamily="49" charset="0"/>
                </a:endParaRPr>
              </a:p>
            </p:txBody>
          </p:sp>
          <p:grpSp>
            <p:nvGrpSpPr>
              <p:cNvPr id="23" name="Group 152"/>
              <p:cNvGrpSpPr/>
              <p:nvPr/>
            </p:nvGrpSpPr>
            <p:grpSpPr>
              <a:xfrm>
                <a:off x="5562600" y="2743200"/>
                <a:ext cx="2336800" cy="2540000"/>
                <a:chOff x="5562600" y="2743200"/>
                <a:chExt cx="2336800" cy="2540000"/>
              </a:xfrm>
            </p:grpSpPr>
            <p:sp>
              <p:nvSpPr>
                <p:cNvPr id="118" name="Rectangle 117"/>
                <p:cNvSpPr/>
                <p:nvPr/>
              </p:nvSpPr>
              <p:spPr>
                <a:xfrm>
                  <a:off x="6438900" y="4330700"/>
                  <a:ext cx="292100" cy="317500"/>
                </a:xfrm>
                <a:prstGeom prst="rect">
                  <a:avLst/>
                </a:prstGeom>
                <a:noFill/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lIns="91440" tIns="91440" rIns="91440" bIns="91440" rtlCol="0" anchor="t" anchorCtr="0"/>
                <a:lstStyle/>
                <a:p>
                  <a:pPr algn="ctr">
                    <a:buNone/>
                  </a:pPr>
                  <a:endParaRPr lang="en-US" sz="1500" dirty="0" smtClean="0">
                    <a:solidFill>
                      <a:schemeClr val="tx1"/>
                    </a:solidFill>
                    <a:latin typeface="Courier New" pitchFamily="49" charset="0"/>
                    <a:cs typeface="Courier New" pitchFamily="49" charset="0"/>
                  </a:endParaRPr>
                </a:p>
              </p:txBody>
            </p:sp>
            <p:sp>
              <p:nvSpPr>
                <p:cNvPr id="124" name="Rectangle 123"/>
                <p:cNvSpPr/>
                <p:nvPr/>
              </p:nvSpPr>
              <p:spPr>
                <a:xfrm>
                  <a:off x="5854700" y="4648200"/>
                  <a:ext cx="292100" cy="317500"/>
                </a:xfrm>
                <a:prstGeom prst="rect">
                  <a:avLst/>
                </a:prstGeom>
                <a:noFill/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lIns="91440" tIns="91440" rIns="91440" bIns="91440" rtlCol="0" anchor="t" anchorCtr="0"/>
                <a:lstStyle/>
                <a:p>
                  <a:pPr algn="ctr">
                    <a:buNone/>
                  </a:pPr>
                  <a:endParaRPr lang="en-US" sz="1500" dirty="0" smtClean="0">
                    <a:solidFill>
                      <a:schemeClr val="tx1"/>
                    </a:solidFill>
                    <a:latin typeface="Courier New" pitchFamily="49" charset="0"/>
                    <a:cs typeface="Courier New" pitchFamily="49" charset="0"/>
                  </a:endParaRPr>
                </a:p>
              </p:txBody>
            </p:sp>
            <p:sp>
              <p:nvSpPr>
                <p:cNvPr id="125" name="Rectangle 124"/>
                <p:cNvSpPr/>
                <p:nvPr/>
              </p:nvSpPr>
              <p:spPr>
                <a:xfrm>
                  <a:off x="6146800" y="4648200"/>
                  <a:ext cx="292100" cy="317500"/>
                </a:xfrm>
                <a:prstGeom prst="rect">
                  <a:avLst/>
                </a:prstGeom>
                <a:noFill/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lIns="91440" tIns="91440" rIns="91440" bIns="91440" rtlCol="0" anchor="t" anchorCtr="0"/>
                <a:lstStyle/>
                <a:p>
                  <a:pPr algn="ctr">
                    <a:buNone/>
                  </a:pPr>
                  <a:endParaRPr lang="en-US" sz="1500" dirty="0" smtClean="0">
                    <a:solidFill>
                      <a:schemeClr val="tx1"/>
                    </a:solidFill>
                    <a:latin typeface="Courier New" pitchFamily="49" charset="0"/>
                    <a:cs typeface="Courier New" pitchFamily="49" charset="0"/>
                  </a:endParaRPr>
                </a:p>
              </p:txBody>
            </p:sp>
            <p:sp>
              <p:nvSpPr>
                <p:cNvPr id="127" name="Rectangle 126"/>
                <p:cNvSpPr/>
                <p:nvPr/>
              </p:nvSpPr>
              <p:spPr>
                <a:xfrm>
                  <a:off x="6731000" y="4648200"/>
                  <a:ext cx="292100" cy="317500"/>
                </a:xfrm>
                <a:prstGeom prst="rect">
                  <a:avLst/>
                </a:prstGeom>
                <a:noFill/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lIns="91440" tIns="91440" rIns="91440" bIns="91440" rtlCol="0" anchor="t" anchorCtr="0"/>
                <a:lstStyle/>
                <a:p>
                  <a:pPr algn="ctr">
                    <a:buNone/>
                  </a:pPr>
                  <a:endParaRPr lang="en-US" sz="1500" dirty="0" smtClean="0">
                    <a:solidFill>
                      <a:schemeClr val="tx1"/>
                    </a:solidFill>
                    <a:latin typeface="Courier New" pitchFamily="49" charset="0"/>
                    <a:cs typeface="Courier New" pitchFamily="49" charset="0"/>
                  </a:endParaRPr>
                </a:p>
              </p:txBody>
            </p:sp>
            <p:grpSp>
              <p:nvGrpSpPr>
                <p:cNvPr id="25" name="Group 151"/>
                <p:cNvGrpSpPr/>
                <p:nvPr/>
              </p:nvGrpSpPr>
              <p:grpSpPr>
                <a:xfrm>
                  <a:off x="5562600" y="2743200"/>
                  <a:ext cx="2336800" cy="2540000"/>
                  <a:chOff x="5562600" y="2743200"/>
                  <a:chExt cx="2336800" cy="2540000"/>
                </a:xfrm>
              </p:grpSpPr>
              <p:sp>
                <p:nvSpPr>
                  <p:cNvPr id="104" name="Rectangle 103"/>
                  <p:cNvSpPr/>
                  <p:nvPr/>
                </p:nvSpPr>
                <p:spPr>
                  <a:xfrm>
                    <a:off x="7023100" y="3695700"/>
                    <a:ext cx="292100" cy="317500"/>
                  </a:xfrm>
                  <a:prstGeom prst="rect">
                    <a:avLst/>
                  </a:prstGeom>
                  <a:noFill/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91440" tIns="91440" rIns="91440" bIns="91440" rtlCol="0" anchor="t" anchorCtr="0"/>
                  <a:lstStyle/>
                  <a:p>
                    <a:pPr algn="ctr">
                      <a:buNone/>
                    </a:pPr>
                    <a:endParaRPr lang="en-US" sz="1500" dirty="0" smtClean="0">
                      <a:solidFill>
                        <a:schemeClr val="tx1"/>
                      </a:solidFill>
                      <a:latin typeface="Courier New" pitchFamily="49" charset="0"/>
                      <a:cs typeface="Courier New" pitchFamily="49" charset="0"/>
                    </a:endParaRPr>
                  </a:p>
                </p:txBody>
              </p:sp>
              <p:sp>
                <p:nvSpPr>
                  <p:cNvPr id="111" name="Rectangle 110"/>
                  <p:cNvSpPr/>
                  <p:nvPr/>
                </p:nvSpPr>
                <p:spPr>
                  <a:xfrm>
                    <a:off x="6731000" y="4013200"/>
                    <a:ext cx="292100" cy="317500"/>
                  </a:xfrm>
                  <a:prstGeom prst="rect">
                    <a:avLst/>
                  </a:prstGeom>
                  <a:noFill/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91440" tIns="91440" rIns="91440" bIns="91440" rtlCol="0" anchor="t" anchorCtr="0"/>
                  <a:lstStyle/>
                  <a:p>
                    <a:pPr algn="ctr">
                      <a:buNone/>
                    </a:pPr>
                    <a:endParaRPr lang="en-US" sz="1500" dirty="0" smtClean="0">
                      <a:solidFill>
                        <a:schemeClr val="tx1"/>
                      </a:solidFill>
                      <a:latin typeface="Courier New" pitchFamily="49" charset="0"/>
                      <a:cs typeface="Courier New" pitchFamily="49" charset="0"/>
                    </a:endParaRPr>
                  </a:p>
                </p:txBody>
              </p:sp>
              <p:sp>
                <p:nvSpPr>
                  <p:cNvPr id="113" name="Rectangle 112"/>
                  <p:cNvSpPr/>
                  <p:nvPr/>
                </p:nvSpPr>
                <p:spPr>
                  <a:xfrm>
                    <a:off x="7315200" y="4013200"/>
                    <a:ext cx="292100" cy="317500"/>
                  </a:xfrm>
                  <a:prstGeom prst="rect">
                    <a:avLst/>
                  </a:prstGeom>
                  <a:solidFill>
                    <a:schemeClr val="tx2">
                      <a:lumMod val="40000"/>
                      <a:lumOff val="60000"/>
                    </a:schemeClr>
                  </a:solidFill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91440" tIns="91440" rIns="91440" bIns="91440" rtlCol="0" anchor="t" anchorCtr="0"/>
                  <a:lstStyle/>
                  <a:p>
                    <a:pPr algn="ctr">
                      <a:buNone/>
                    </a:pPr>
                    <a:endParaRPr lang="en-US" sz="1500" dirty="0" smtClean="0">
                      <a:solidFill>
                        <a:schemeClr val="tx1"/>
                      </a:solidFill>
                      <a:latin typeface="Courier New" pitchFamily="49" charset="0"/>
                      <a:cs typeface="Courier New" pitchFamily="49" charset="0"/>
                    </a:endParaRPr>
                  </a:p>
                </p:txBody>
              </p:sp>
              <p:grpSp>
                <p:nvGrpSpPr>
                  <p:cNvPr id="27" name="Group 150"/>
                  <p:cNvGrpSpPr/>
                  <p:nvPr/>
                </p:nvGrpSpPr>
                <p:grpSpPr>
                  <a:xfrm>
                    <a:off x="5562600" y="2743200"/>
                    <a:ext cx="2336800" cy="2540000"/>
                    <a:chOff x="5562600" y="2743200"/>
                    <a:chExt cx="2336800" cy="2540000"/>
                  </a:xfrm>
                </p:grpSpPr>
                <p:sp>
                  <p:nvSpPr>
                    <p:cNvPr id="86" name="Rectangle 85"/>
                    <p:cNvSpPr/>
                    <p:nvPr/>
                  </p:nvSpPr>
                  <p:spPr>
                    <a:xfrm>
                      <a:off x="6438900" y="3060700"/>
                      <a:ext cx="292100" cy="317500"/>
                    </a:xfrm>
                    <a:prstGeom prst="rect">
                      <a:avLst/>
                    </a:prstGeom>
                    <a:noFill/>
                    <a:effectLst/>
                  </p:spPr>
                  <p:style>
                    <a:lnRef idx="1">
                      <a:schemeClr val="accent1"/>
                    </a:lnRef>
                    <a:fillRef idx="3">
                      <a:schemeClr val="accent1"/>
                    </a:fillRef>
                    <a:effectRef idx="2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lIns="91440" tIns="91440" rIns="91440" bIns="91440" rtlCol="0" anchor="t" anchorCtr="0"/>
                    <a:lstStyle/>
                    <a:p>
                      <a:pPr algn="ctr">
                        <a:buNone/>
                      </a:pPr>
                      <a:endParaRPr lang="en-US" sz="1500" dirty="0" smtClean="0">
                        <a:solidFill>
                          <a:schemeClr val="tx1"/>
                        </a:solidFill>
                        <a:latin typeface="Courier New" pitchFamily="49" charset="0"/>
                        <a:cs typeface="Courier New" pitchFamily="49" charset="0"/>
                      </a:endParaRPr>
                    </a:p>
                  </p:txBody>
                </p:sp>
                <p:sp>
                  <p:nvSpPr>
                    <p:cNvPr id="93" name="Rectangle 92"/>
                    <p:cNvSpPr/>
                    <p:nvPr/>
                  </p:nvSpPr>
                  <p:spPr>
                    <a:xfrm>
                      <a:off x="6146800" y="3378200"/>
                      <a:ext cx="292100" cy="317500"/>
                    </a:xfrm>
                    <a:prstGeom prst="rect">
                      <a:avLst/>
                    </a:prstGeom>
                    <a:noFill/>
                    <a:effectLst/>
                  </p:spPr>
                  <p:style>
                    <a:lnRef idx="1">
                      <a:schemeClr val="accent1"/>
                    </a:lnRef>
                    <a:fillRef idx="3">
                      <a:schemeClr val="accent1"/>
                    </a:fillRef>
                    <a:effectRef idx="2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lIns="91440" tIns="91440" rIns="91440" bIns="91440" rtlCol="0" anchor="t" anchorCtr="0"/>
                    <a:lstStyle/>
                    <a:p>
                      <a:pPr algn="ctr">
                        <a:buNone/>
                      </a:pPr>
                      <a:endParaRPr lang="en-US" sz="1500" dirty="0" smtClean="0">
                        <a:solidFill>
                          <a:schemeClr val="tx1"/>
                        </a:solidFill>
                        <a:latin typeface="Courier New" pitchFamily="49" charset="0"/>
                        <a:cs typeface="Courier New" pitchFamily="49" charset="0"/>
                      </a:endParaRPr>
                    </a:p>
                  </p:txBody>
                </p:sp>
                <p:grpSp>
                  <p:nvGrpSpPr>
                    <p:cNvPr id="29" name="Group 149"/>
                    <p:cNvGrpSpPr/>
                    <p:nvPr/>
                  </p:nvGrpSpPr>
                  <p:grpSpPr>
                    <a:xfrm>
                      <a:off x="5562600" y="2743200"/>
                      <a:ext cx="2336800" cy="2540000"/>
                      <a:chOff x="5562600" y="2743200"/>
                      <a:chExt cx="2336800" cy="2540000"/>
                    </a:xfrm>
                  </p:grpSpPr>
                  <p:grpSp>
                    <p:nvGrpSpPr>
                      <p:cNvPr id="31" name="Group 148"/>
                      <p:cNvGrpSpPr/>
                      <p:nvPr/>
                    </p:nvGrpSpPr>
                    <p:grpSpPr>
                      <a:xfrm>
                        <a:off x="6731000" y="3378200"/>
                        <a:ext cx="1168400" cy="1270000"/>
                        <a:chOff x="6731000" y="3378200"/>
                        <a:chExt cx="1168400" cy="1270000"/>
                      </a:xfrm>
                    </p:grpSpPr>
                    <p:sp>
                      <p:nvSpPr>
                        <p:cNvPr id="95" name="Rectangle 94"/>
                        <p:cNvSpPr/>
                        <p:nvPr/>
                      </p:nvSpPr>
                      <p:spPr>
                        <a:xfrm>
                          <a:off x="6731000" y="3378200"/>
                          <a:ext cx="292100" cy="317500"/>
                        </a:xfrm>
                        <a:prstGeom prst="rect">
                          <a:avLst/>
                        </a:prstGeom>
                        <a:noFill/>
                        <a:effectLst/>
                      </p:spPr>
                      <p:style>
                        <a:lnRef idx="1">
                          <a:schemeClr val="accent1"/>
                        </a:lnRef>
                        <a:fillRef idx="3">
                          <a:schemeClr val="accent1"/>
                        </a:fillRef>
                        <a:effectRef idx="2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lIns="91440" tIns="91440" rIns="91440" bIns="91440" rtlCol="0" anchor="t" anchorCtr="0"/>
                        <a:lstStyle/>
                        <a:p>
                          <a:pPr algn="ctr">
                            <a:buNone/>
                          </a:pPr>
                          <a:endParaRPr lang="en-US" sz="1500" dirty="0" smtClean="0">
                            <a:solidFill>
                              <a:schemeClr val="tx1"/>
                            </a:solidFill>
                            <a:latin typeface="Courier New" pitchFamily="49" charset="0"/>
                            <a:cs typeface="Courier New" pitchFamily="49" charset="0"/>
                          </a:endParaRPr>
                        </a:p>
                      </p:txBody>
                    </p:sp>
                    <p:sp>
                      <p:nvSpPr>
                        <p:cNvPr id="121" name="Rectangle 120"/>
                        <p:cNvSpPr/>
                        <p:nvPr/>
                      </p:nvSpPr>
                      <p:spPr>
                        <a:xfrm>
                          <a:off x="7315200" y="4330700"/>
                          <a:ext cx="292100" cy="317500"/>
                        </a:xfrm>
                        <a:prstGeom prst="rect">
                          <a:avLst/>
                        </a:prstGeom>
                        <a:noFill/>
                        <a:effectLst/>
                      </p:spPr>
                      <p:style>
                        <a:lnRef idx="1">
                          <a:schemeClr val="accent1"/>
                        </a:lnRef>
                        <a:fillRef idx="3">
                          <a:schemeClr val="accent1"/>
                        </a:fillRef>
                        <a:effectRef idx="2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lIns="91440" tIns="91440" rIns="91440" bIns="91440" rtlCol="0" anchor="t" anchorCtr="0"/>
                        <a:lstStyle/>
                        <a:p>
                          <a:pPr algn="ctr">
                            <a:buNone/>
                          </a:pPr>
                          <a:endParaRPr lang="en-US" sz="1500" dirty="0" smtClean="0">
                            <a:solidFill>
                              <a:schemeClr val="tx1"/>
                            </a:solidFill>
                            <a:latin typeface="Courier New" pitchFamily="49" charset="0"/>
                            <a:cs typeface="Courier New" pitchFamily="49" charset="0"/>
                          </a:endParaRPr>
                        </a:p>
                      </p:txBody>
                    </p:sp>
                    <p:sp>
                      <p:nvSpPr>
                        <p:cNvPr id="122" name="Rectangle 121"/>
                        <p:cNvSpPr/>
                        <p:nvPr/>
                      </p:nvSpPr>
                      <p:spPr>
                        <a:xfrm>
                          <a:off x="7607300" y="4330700"/>
                          <a:ext cx="292100" cy="317500"/>
                        </a:xfrm>
                        <a:prstGeom prst="rect">
                          <a:avLst/>
                        </a:prstGeom>
                        <a:noFill/>
                        <a:effectLst/>
                      </p:spPr>
                      <p:style>
                        <a:lnRef idx="1">
                          <a:schemeClr val="accent1"/>
                        </a:lnRef>
                        <a:fillRef idx="3">
                          <a:schemeClr val="accent1"/>
                        </a:fillRef>
                        <a:effectRef idx="2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lIns="91440" tIns="91440" rIns="91440" bIns="91440" rtlCol="0" anchor="t" anchorCtr="0"/>
                        <a:lstStyle/>
                        <a:p>
                          <a:pPr algn="ctr">
                            <a:buNone/>
                          </a:pPr>
                          <a:endParaRPr lang="en-US" sz="1500" dirty="0" smtClean="0">
                            <a:solidFill>
                              <a:schemeClr val="tx1"/>
                            </a:solidFill>
                            <a:latin typeface="Courier New" pitchFamily="49" charset="0"/>
                            <a:cs typeface="Courier New" pitchFamily="49" charset="0"/>
                          </a:endParaRPr>
                        </a:p>
                      </p:txBody>
                    </p:sp>
                  </p:grpSp>
                  <p:grpSp>
                    <p:nvGrpSpPr>
                      <p:cNvPr id="32" name="Group 146"/>
                      <p:cNvGrpSpPr/>
                      <p:nvPr/>
                    </p:nvGrpSpPr>
                    <p:grpSpPr>
                      <a:xfrm>
                        <a:off x="5562600" y="2743200"/>
                        <a:ext cx="2336800" cy="2540000"/>
                        <a:chOff x="5562600" y="2743200"/>
                        <a:chExt cx="2336800" cy="2540000"/>
                      </a:xfrm>
                    </p:grpSpPr>
                    <p:sp>
                      <p:nvSpPr>
                        <p:cNvPr id="75" name="Rectangle 74"/>
                        <p:cNvSpPr/>
                        <p:nvPr/>
                      </p:nvSpPr>
                      <p:spPr>
                        <a:xfrm>
                          <a:off x="5562600" y="2743200"/>
                          <a:ext cx="292100" cy="317500"/>
                        </a:xfrm>
                        <a:prstGeom prst="rect">
                          <a:avLst/>
                        </a:prstGeom>
                        <a:noFill/>
                        <a:effectLst/>
                      </p:spPr>
                      <p:style>
                        <a:lnRef idx="1">
                          <a:schemeClr val="accent1"/>
                        </a:lnRef>
                        <a:fillRef idx="3">
                          <a:schemeClr val="accent1"/>
                        </a:fillRef>
                        <a:effectRef idx="2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lIns="91440" tIns="91440" rIns="91440" bIns="91440" rtlCol="0" anchor="t" anchorCtr="0"/>
                        <a:lstStyle/>
                        <a:p>
                          <a:pPr algn="ctr">
                            <a:buNone/>
                          </a:pPr>
                          <a:endParaRPr lang="en-US" sz="1500" dirty="0" smtClean="0">
                            <a:solidFill>
                              <a:schemeClr val="tx1"/>
                            </a:solidFill>
                            <a:latin typeface="Courier New" pitchFamily="49" charset="0"/>
                            <a:cs typeface="Courier New" pitchFamily="49" charset="0"/>
                          </a:endParaRPr>
                        </a:p>
                      </p:txBody>
                    </p:sp>
                    <p:sp>
                      <p:nvSpPr>
                        <p:cNvPr id="76" name="Rectangle 75"/>
                        <p:cNvSpPr/>
                        <p:nvPr/>
                      </p:nvSpPr>
                      <p:spPr>
                        <a:xfrm>
                          <a:off x="5854700" y="2743200"/>
                          <a:ext cx="292100" cy="317500"/>
                        </a:xfrm>
                        <a:prstGeom prst="rect">
                          <a:avLst/>
                        </a:prstGeom>
                        <a:solidFill>
                          <a:schemeClr val="tx2">
                            <a:lumMod val="40000"/>
                            <a:lumOff val="60000"/>
                          </a:schemeClr>
                        </a:solidFill>
                        <a:effectLst/>
                      </p:spPr>
                      <p:style>
                        <a:lnRef idx="1">
                          <a:schemeClr val="accent1"/>
                        </a:lnRef>
                        <a:fillRef idx="3">
                          <a:schemeClr val="accent1"/>
                        </a:fillRef>
                        <a:effectRef idx="2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lIns="91440" tIns="91440" rIns="91440" bIns="91440" rtlCol="0" anchor="t" anchorCtr="0"/>
                        <a:lstStyle/>
                        <a:p>
                          <a:pPr algn="ctr">
                            <a:buNone/>
                          </a:pPr>
                          <a:endParaRPr lang="en-US" sz="1500" dirty="0" smtClean="0">
                            <a:solidFill>
                              <a:schemeClr val="tx1"/>
                            </a:solidFill>
                            <a:latin typeface="Courier New" pitchFamily="49" charset="0"/>
                            <a:cs typeface="Courier New" pitchFamily="49" charset="0"/>
                          </a:endParaRPr>
                        </a:p>
                      </p:txBody>
                    </p:sp>
                    <p:sp>
                      <p:nvSpPr>
                        <p:cNvPr id="77" name="Rectangle 76"/>
                        <p:cNvSpPr/>
                        <p:nvPr/>
                      </p:nvSpPr>
                      <p:spPr>
                        <a:xfrm>
                          <a:off x="6146800" y="2743200"/>
                          <a:ext cx="292100" cy="317500"/>
                        </a:xfrm>
                        <a:prstGeom prst="rect">
                          <a:avLst/>
                        </a:prstGeom>
                        <a:noFill/>
                        <a:effectLst/>
                      </p:spPr>
                      <p:style>
                        <a:lnRef idx="1">
                          <a:schemeClr val="accent1"/>
                        </a:lnRef>
                        <a:fillRef idx="3">
                          <a:schemeClr val="accent1"/>
                        </a:fillRef>
                        <a:effectRef idx="2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lIns="91440" tIns="91440" rIns="91440" bIns="91440" rtlCol="0" anchor="t" anchorCtr="0"/>
                        <a:lstStyle/>
                        <a:p>
                          <a:pPr algn="ctr">
                            <a:buNone/>
                          </a:pPr>
                          <a:endParaRPr lang="en-US" sz="1500" dirty="0" smtClean="0">
                            <a:solidFill>
                              <a:schemeClr val="tx1"/>
                            </a:solidFill>
                            <a:latin typeface="Courier New" pitchFamily="49" charset="0"/>
                            <a:cs typeface="Courier New" pitchFamily="49" charset="0"/>
                          </a:endParaRPr>
                        </a:p>
                      </p:txBody>
                    </p:sp>
                    <p:sp>
                      <p:nvSpPr>
                        <p:cNvPr id="78" name="Rectangle 77"/>
                        <p:cNvSpPr/>
                        <p:nvPr/>
                      </p:nvSpPr>
                      <p:spPr>
                        <a:xfrm>
                          <a:off x="6438900" y="2743200"/>
                          <a:ext cx="292100" cy="317500"/>
                        </a:xfrm>
                        <a:prstGeom prst="rect">
                          <a:avLst/>
                        </a:prstGeom>
                        <a:noFill/>
                        <a:effectLst/>
                      </p:spPr>
                      <p:style>
                        <a:lnRef idx="1">
                          <a:schemeClr val="accent1"/>
                        </a:lnRef>
                        <a:fillRef idx="3">
                          <a:schemeClr val="accent1"/>
                        </a:fillRef>
                        <a:effectRef idx="2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lIns="91440" tIns="91440" rIns="91440" bIns="91440" rtlCol="0" anchor="t" anchorCtr="0"/>
                        <a:lstStyle/>
                        <a:p>
                          <a:pPr algn="ctr">
                            <a:buNone/>
                          </a:pPr>
                          <a:endParaRPr lang="en-US" sz="1500" dirty="0" smtClean="0">
                            <a:solidFill>
                              <a:schemeClr val="tx1"/>
                            </a:solidFill>
                            <a:latin typeface="Courier New" pitchFamily="49" charset="0"/>
                            <a:cs typeface="Courier New" pitchFamily="49" charset="0"/>
                          </a:endParaRPr>
                        </a:p>
                      </p:txBody>
                    </p:sp>
                    <p:sp>
                      <p:nvSpPr>
                        <p:cNvPr id="79" name="Rectangle 78"/>
                        <p:cNvSpPr/>
                        <p:nvPr/>
                      </p:nvSpPr>
                      <p:spPr>
                        <a:xfrm>
                          <a:off x="6731000" y="2743200"/>
                          <a:ext cx="292100" cy="317500"/>
                        </a:xfrm>
                        <a:prstGeom prst="rect">
                          <a:avLst/>
                        </a:prstGeom>
                        <a:noFill/>
                        <a:effectLst/>
                      </p:spPr>
                      <p:style>
                        <a:lnRef idx="1">
                          <a:schemeClr val="accent1"/>
                        </a:lnRef>
                        <a:fillRef idx="3">
                          <a:schemeClr val="accent1"/>
                        </a:fillRef>
                        <a:effectRef idx="2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lIns="91440" tIns="91440" rIns="91440" bIns="91440" rtlCol="0" anchor="t" anchorCtr="0"/>
                        <a:lstStyle/>
                        <a:p>
                          <a:pPr algn="ctr">
                            <a:buNone/>
                          </a:pPr>
                          <a:endParaRPr lang="en-US" sz="1500" dirty="0" smtClean="0">
                            <a:solidFill>
                              <a:schemeClr val="tx1"/>
                            </a:solidFill>
                            <a:latin typeface="Courier New" pitchFamily="49" charset="0"/>
                            <a:cs typeface="Courier New" pitchFamily="49" charset="0"/>
                          </a:endParaRPr>
                        </a:p>
                      </p:txBody>
                    </p:sp>
                    <p:sp>
                      <p:nvSpPr>
                        <p:cNvPr id="80" name="Rectangle 79"/>
                        <p:cNvSpPr/>
                        <p:nvPr/>
                      </p:nvSpPr>
                      <p:spPr>
                        <a:xfrm>
                          <a:off x="7023100" y="2743200"/>
                          <a:ext cx="292100" cy="317500"/>
                        </a:xfrm>
                        <a:prstGeom prst="rect">
                          <a:avLst/>
                        </a:prstGeom>
                        <a:noFill/>
                        <a:effectLst/>
                      </p:spPr>
                      <p:style>
                        <a:lnRef idx="1">
                          <a:schemeClr val="accent1"/>
                        </a:lnRef>
                        <a:fillRef idx="3">
                          <a:schemeClr val="accent1"/>
                        </a:fillRef>
                        <a:effectRef idx="2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lIns="91440" tIns="91440" rIns="91440" bIns="91440" rtlCol="0" anchor="t" anchorCtr="0"/>
                        <a:lstStyle/>
                        <a:p>
                          <a:pPr algn="ctr">
                            <a:buNone/>
                          </a:pPr>
                          <a:endParaRPr lang="en-US" sz="1500" dirty="0" smtClean="0">
                            <a:solidFill>
                              <a:schemeClr val="tx1"/>
                            </a:solidFill>
                            <a:latin typeface="Courier New" pitchFamily="49" charset="0"/>
                            <a:cs typeface="Courier New" pitchFamily="49" charset="0"/>
                          </a:endParaRPr>
                        </a:p>
                      </p:txBody>
                    </p:sp>
                    <p:sp>
                      <p:nvSpPr>
                        <p:cNvPr id="81" name="Rectangle 80"/>
                        <p:cNvSpPr/>
                        <p:nvPr/>
                      </p:nvSpPr>
                      <p:spPr>
                        <a:xfrm>
                          <a:off x="7315200" y="2743200"/>
                          <a:ext cx="292100" cy="317500"/>
                        </a:xfrm>
                        <a:prstGeom prst="rect">
                          <a:avLst/>
                        </a:prstGeom>
                        <a:noFill/>
                        <a:effectLst/>
                      </p:spPr>
                      <p:style>
                        <a:lnRef idx="1">
                          <a:schemeClr val="accent1"/>
                        </a:lnRef>
                        <a:fillRef idx="3">
                          <a:schemeClr val="accent1"/>
                        </a:fillRef>
                        <a:effectRef idx="2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lIns="91440" tIns="91440" rIns="91440" bIns="91440" rtlCol="0" anchor="t" anchorCtr="0"/>
                        <a:lstStyle/>
                        <a:p>
                          <a:pPr algn="ctr">
                            <a:buNone/>
                          </a:pPr>
                          <a:endParaRPr lang="en-US" sz="1500" dirty="0" smtClean="0">
                            <a:solidFill>
                              <a:schemeClr val="tx1"/>
                            </a:solidFill>
                            <a:latin typeface="Courier New" pitchFamily="49" charset="0"/>
                            <a:cs typeface="Courier New" pitchFamily="49" charset="0"/>
                          </a:endParaRPr>
                        </a:p>
                      </p:txBody>
                    </p:sp>
                    <p:sp>
                      <p:nvSpPr>
                        <p:cNvPr id="82" name="Rectangle 81"/>
                        <p:cNvSpPr/>
                        <p:nvPr/>
                      </p:nvSpPr>
                      <p:spPr>
                        <a:xfrm>
                          <a:off x="7607300" y="2743200"/>
                          <a:ext cx="292100" cy="317500"/>
                        </a:xfrm>
                        <a:prstGeom prst="rect">
                          <a:avLst/>
                        </a:prstGeom>
                        <a:noFill/>
                        <a:effectLst/>
                      </p:spPr>
                      <p:style>
                        <a:lnRef idx="1">
                          <a:schemeClr val="accent1"/>
                        </a:lnRef>
                        <a:fillRef idx="3">
                          <a:schemeClr val="accent1"/>
                        </a:fillRef>
                        <a:effectRef idx="2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lIns="91440" tIns="91440" rIns="91440" bIns="91440" rtlCol="0" anchor="t" anchorCtr="0"/>
                        <a:lstStyle/>
                        <a:p>
                          <a:pPr algn="ctr">
                            <a:buNone/>
                          </a:pPr>
                          <a:endParaRPr lang="en-US" sz="1500" dirty="0" smtClean="0">
                            <a:solidFill>
                              <a:schemeClr val="tx1"/>
                            </a:solidFill>
                            <a:latin typeface="Courier New" pitchFamily="49" charset="0"/>
                            <a:cs typeface="Courier New" pitchFamily="49" charset="0"/>
                          </a:endParaRPr>
                        </a:p>
                      </p:txBody>
                    </p:sp>
                    <p:sp>
                      <p:nvSpPr>
                        <p:cNvPr id="83" name="Rectangle 82"/>
                        <p:cNvSpPr/>
                        <p:nvPr/>
                      </p:nvSpPr>
                      <p:spPr>
                        <a:xfrm>
                          <a:off x="5562600" y="3060700"/>
                          <a:ext cx="292100" cy="317500"/>
                        </a:xfrm>
                        <a:prstGeom prst="rect">
                          <a:avLst/>
                        </a:prstGeom>
                        <a:noFill/>
                        <a:effectLst/>
                      </p:spPr>
                      <p:style>
                        <a:lnRef idx="1">
                          <a:schemeClr val="accent1"/>
                        </a:lnRef>
                        <a:fillRef idx="3">
                          <a:schemeClr val="accent1"/>
                        </a:fillRef>
                        <a:effectRef idx="2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lIns="91440" tIns="91440" rIns="91440" bIns="91440" rtlCol="0" anchor="t" anchorCtr="0"/>
                        <a:lstStyle/>
                        <a:p>
                          <a:pPr algn="ctr">
                            <a:buNone/>
                          </a:pPr>
                          <a:endParaRPr lang="en-US" sz="1500" dirty="0" smtClean="0">
                            <a:solidFill>
                              <a:schemeClr val="tx1"/>
                            </a:solidFill>
                            <a:latin typeface="Courier New" pitchFamily="49" charset="0"/>
                            <a:cs typeface="Courier New" pitchFamily="49" charset="0"/>
                          </a:endParaRPr>
                        </a:p>
                      </p:txBody>
                    </p:sp>
                    <p:sp>
                      <p:nvSpPr>
                        <p:cNvPr id="84" name="Rectangle 83"/>
                        <p:cNvSpPr/>
                        <p:nvPr/>
                      </p:nvSpPr>
                      <p:spPr>
                        <a:xfrm>
                          <a:off x="5854700" y="3060700"/>
                          <a:ext cx="292100" cy="317500"/>
                        </a:xfrm>
                        <a:prstGeom prst="rect">
                          <a:avLst/>
                        </a:prstGeom>
                        <a:noFill/>
                        <a:effectLst/>
                      </p:spPr>
                      <p:style>
                        <a:lnRef idx="1">
                          <a:schemeClr val="accent1"/>
                        </a:lnRef>
                        <a:fillRef idx="3">
                          <a:schemeClr val="accent1"/>
                        </a:fillRef>
                        <a:effectRef idx="2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lIns="91440" tIns="91440" rIns="91440" bIns="91440" rtlCol="0" anchor="t" anchorCtr="0"/>
                        <a:lstStyle/>
                        <a:p>
                          <a:pPr algn="ctr">
                            <a:buNone/>
                          </a:pPr>
                          <a:endParaRPr lang="en-US" sz="1500" dirty="0" smtClean="0">
                            <a:solidFill>
                              <a:schemeClr val="tx1"/>
                            </a:solidFill>
                            <a:latin typeface="Courier New" pitchFamily="49" charset="0"/>
                            <a:cs typeface="Courier New" pitchFamily="49" charset="0"/>
                          </a:endParaRPr>
                        </a:p>
                      </p:txBody>
                    </p:sp>
                    <p:sp>
                      <p:nvSpPr>
                        <p:cNvPr id="85" name="Rectangle 84"/>
                        <p:cNvSpPr/>
                        <p:nvPr/>
                      </p:nvSpPr>
                      <p:spPr>
                        <a:xfrm>
                          <a:off x="6146800" y="3060700"/>
                          <a:ext cx="292100" cy="317500"/>
                        </a:xfrm>
                        <a:prstGeom prst="rect">
                          <a:avLst/>
                        </a:prstGeom>
                        <a:noFill/>
                        <a:effectLst/>
                      </p:spPr>
                      <p:style>
                        <a:lnRef idx="1">
                          <a:schemeClr val="accent1"/>
                        </a:lnRef>
                        <a:fillRef idx="3">
                          <a:schemeClr val="accent1"/>
                        </a:fillRef>
                        <a:effectRef idx="2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lIns="91440" tIns="91440" rIns="91440" bIns="91440" rtlCol="0" anchor="t" anchorCtr="0"/>
                        <a:lstStyle/>
                        <a:p>
                          <a:pPr algn="ctr">
                            <a:buNone/>
                          </a:pPr>
                          <a:endParaRPr lang="en-US" sz="1500" dirty="0" smtClean="0">
                            <a:solidFill>
                              <a:schemeClr val="tx1"/>
                            </a:solidFill>
                            <a:latin typeface="Courier New" pitchFamily="49" charset="0"/>
                            <a:cs typeface="Courier New" pitchFamily="49" charset="0"/>
                          </a:endParaRPr>
                        </a:p>
                      </p:txBody>
                    </p:sp>
                    <p:sp>
                      <p:nvSpPr>
                        <p:cNvPr id="87" name="Rectangle 86"/>
                        <p:cNvSpPr/>
                        <p:nvPr/>
                      </p:nvSpPr>
                      <p:spPr>
                        <a:xfrm>
                          <a:off x="6731000" y="3060700"/>
                          <a:ext cx="292100" cy="317500"/>
                        </a:xfrm>
                        <a:prstGeom prst="rect">
                          <a:avLst/>
                        </a:prstGeom>
                        <a:solidFill>
                          <a:schemeClr val="tx2">
                            <a:lumMod val="40000"/>
                            <a:lumOff val="60000"/>
                          </a:schemeClr>
                        </a:solidFill>
                        <a:effectLst/>
                      </p:spPr>
                      <p:style>
                        <a:lnRef idx="1">
                          <a:schemeClr val="accent1"/>
                        </a:lnRef>
                        <a:fillRef idx="3">
                          <a:schemeClr val="accent1"/>
                        </a:fillRef>
                        <a:effectRef idx="2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lIns="91440" tIns="91440" rIns="91440" bIns="91440" rtlCol="0" anchor="t" anchorCtr="0"/>
                        <a:lstStyle/>
                        <a:p>
                          <a:pPr algn="ctr">
                            <a:buNone/>
                          </a:pPr>
                          <a:endParaRPr lang="en-US" sz="1500" dirty="0" smtClean="0">
                            <a:solidFill>
                              <a:schemeClr val="tx1"/>
                            </a:solidFill>
                            <a:latin typeface="Courier New" pitchFamily="49" charset="0"/>
                            <a:cs typeface="Courier New" pitchFamily="49" charset="0"/>
                          </a:endParaRPr>
                        </a:p>
                      </p:txBody>
                    </p:sp>
                    <p:sp>
                      <p:nvSpPr>
                        <p:cNvPr id="88" name="Rectangle 87"/>
                        <p:cNvSpPr/>
                        <p:nvPr/>
                      </p:nvSpPr>
                      <p:spPr>
                        <a:xfrm>
                          <a:off x="7023100" y="3060700"/>
                          <a:ext cx="292100" cy="317500"/>
                        </a:xfrm>
                        <a:prstGeom prst="rect">
                          <a:avLst/>
                        </a:prstGeom>
                        <a:noFill/>
                        <a:effectLst/>
                      </p:spPr>
                      <p:style>
                        <a:lnRef idx="1">
                          <a:schemeClr val="accent1"/>
                        </a:lnRef>
                        <a:fillRef idx="3">
                          <a:schemeClr val="accent1"/>
                        </a:fillRef>
                        <a:effectRef idx="2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lIns="91440" tIns="91440" rIns="91440" bIns="91440" rtlCol="0" anchor="t" anchorCtr="0"/>
                        <a:lstStyle/>
                        <a:p>
                          <a:pPr algn="ctr">
                            <a:buNone/>
                          </a:pPr>
                          <a:endParaRPr lang="en-US" sz="1500" dirty="0" smtClean="0">
                            <a:solidFill>
                              <a:schemeClr val="tx1"/>
                            </a:solidFill>
                            <a:latin typeface="Courier New" pitchFamily="49" charset="0"/>
                            <a:cs typeface="Courier New" pitchFamily="49" charset="0"/>
                          </a:endParaRPr>
                        </a:p>
                      </p:txBody>
                    </p:sp>
                    <p:sp>
                      <p:nvSpPr>
                        <p:cNvPr id="89" name="Rectangle 88"/>
                        <p:cNvSpPr/>
                        <p:nvPr/>
                      </p:nvSpPr>
                      <p:spPr>
                        <a:xfrm>
                          <a:off x="7315200" y="3060700"/>
                          <a:ext cx="292100" cy="317500"/>
                        </a:xfrm>
                        <a:prstGeom prst="rect">
                          <a:avLst/>
                        </a:prstGeom>
                        <a:noFill/>
                        <a:effectLst/>
                      </p:spPr>
                      <p:style>
                        <a:lnRef idx="1">
                          <a:schemeClr val="accent1"/>
                        </a:lnRef>
                        <a:fillRef idx="3">
                          <a:schemeClr val="accent1"/>
                        </a:fillRef>
                        <a:effectRef idx="2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lIns="91440" tIns="91440" rIns="91440" bIns="91440" rtlCol="0" anchor="t" anchorCtr="0"/>
                        <a:lstStyle/>
                        <a:p>
                          <a:pPr algn="ctr">
                            <a:buNone/>
                          </a:pPr>
                          <a:endParaRPr lang="en-US" sz="1500" dirty="0" smtClean="0">
                            <a:solidFill>
                              <a:schemeClr val="tx1"/>
                            </a:solidFill>
                            <a:latin typeface="Courier New" pitchFamily="49" charset="0"/>
                            <a:cs typeface="Courier New" pitchFamily="49" charset="0"/>
                          </a:endParaRPr>
                        </a:p>
                      </p:txBody>
                    </p:sp>
                    <p:sp>
                      <p:nvSpPr>
                        <p:cNvPr id="90" name="Rectangle 89"/>
                        <p:cNvSpPr/>
                        <p:nvPr/>
                      </p:nvSpPr>
                      <p:spPr>
                        <a:xfrm>
                          <a:off x="7607300" y="3060700"/>
                          <a:ext cx="292100" cy="317500"/>
                        </a:xfrm>
                        <a:prstGeom prst="rect">
                          <a:avLst/>
                        </a:prstGeom>
                        <a:noFill/>
                        <a:effectLst/>
                      </p:spPr>
                      <p:style>
                        <a:lnRef idx="1">
                          <a:schemeClr val="accent1"/>
                        </a:lnRef>
                        <a:fillRef idx="3">
                          <a:schemeClr val="accent1"/>
                        </a:fillRef>
                        <a:effectRef idx="2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lIns="91440" tIns="91440" rIns="91440" bIns="91440" rtlCol="0" anchor="t" anchorCtr="0"/>
                        <a:lstStyle/>
                        <a:p>
                          <a:pPr algn="ctr">
                            <a:buNone/>
                          </a:pPr>
                          <a:endParaRPr lang="en-US" sz="1500" dirty="0" smtClean="0">
                            <a:solidFill>
                              <a:schemeClr val="tx1"/>
                            </a:solidFill>
                            <a:latin typeface="Courier New" pitchFamily="49" charset="0"/>
                            <a:cs typeface="Courier New" pitchFamily="49" charset="0"/>
                          </a:endParaRPr>
                        </a:p>
                      </p:txBody>
                    </p:sp>
                    <p:sp>
                      <p:nvSpPr>
                        <p:cNvPr id="91" name="Rectangle 90"/>
                        <p:cNvSpPr/>
                        <p:nvPr/>
                      </p:nvSpPr>
                      <p:spPr>
                        <a:xfrm>
                          <a:off x="5562600" y="3378200"/>
                          <a:ext cx="292100" cy="317500"/>
                        </a:xfrm>
                        <a:prstGeom prst="rect">
                          <a:avLst/>
                        </a:prstGeom>
                        <a:noFill/>
                        <a:effectLst/>
                      </p:spPr>
                      <p:style>
                        <a:lnRef idx="1">
                          <a:schemeClr val="accent1"/>
                        </a:lnRef>
                        <a:fillRef idx="3">
                          <a:schemeClr val="accent1"/>
                        </a:fillRef>
                        <a:effectRef idx="2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lIns="91440" tIns="91440" rIns="91440" bIns="91440" rtlCol="0" anchor="t" anchorCtr="0"/>
                        <a:lstStyle/>
                        <a:p>
                          <a:pPr algn="ctr">
                            <a:buNone/>
                          </a:pPr>
                          <a:endParaRPr lang="en-US" sz="1500" dirty="0" smtClean="0">
                            <a:solidFill>
                              <a:schemeClr val="tx1"/>
                            </a:solidFill>
                            <a:latin typeface="Courier New" pitchFamily="49" charset="0"/>
                            <a:cs typeface="Courier New" pitchFamily="49" charset="0"/>
                          </a:endParaRPr>
                        </a:p>
                      </p:txBody>
                    </p:sp>
                    <p:sp>
                      <p:nvSpPr>
                        <p:cNvPr id="92" name="Rectangle 91"/>
                        <p:cNvSpPr/>
                        <p:nvPr/>
                      </p:nvSpPr>
                      <p:spPr>
                        <a:xfrm>
                          <a:off x="5854700" y="3378200"/>
                          <a:ext cx="292100" cy="317500"/>
                        </a:xfrm>
                        <a:prstGeom prst="rect">
                          <a:avLst/>
                        </a:prstGeom>
                        <a:noFill/>
                        <a:effectLst/>
                      </p:spPr>
                      <p:style>
                        <a:lnRef idx="1">
                          <a:schemeClr val="accent1"/>
                        </a:lnRef>
                        <a:fillRef idx="3">
                          <a:schemeClr val="accent1"/>
                        </a:fillRef>
                        <a:effectRef idx="2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lIns="91440" tIns="91440" rIns="91440" bIns="91440" rtlCol="0" anchor="t" anchorCtr="0"/>
                        <a:lstStyle/>
                        <a:p>
                          <a:pPr algn="ctr">
                            <a:buNone/>
                          </a:pPr>
                          <a:endParaRPr lang="en-US" sz="1500" dirty="0" smtClean="0">
                            <a:solidFill>
                              <a:schemeClr val="tx1"/>
                            </a:solidFill>
                            <a:latin typeface="Courier New" pitchFamily="49" charset="0"/>
                            <a:cs typeface="Courier New" pitchFamily="49" charset="0"/>
                          </a:endParaRPr>
                        </a:p>
                      </p:txBody>
                    </p:sp>
                    <p:sp>
                      <p:nvSpPr>
                        <p:cNvPr id="94" name="Rectangle 93"/>
                        <p:cNvSpPr/>
                        <p:nvPr/>
                      </p:nvSpPr>
                      <p:spPr>
                        <a:xfrm>
                          <a:off x="6438900" y="3378200"/>
                          <a:ext cx="292100" cy="317500"/>
                        </a:xfrm>
                        <a:prstGeom prst="rect">
                          <a:avLst/>
                        </a:prstGeom>
                        <a:noFill/>
                        <a:effectLst/>
                      </p:spPr>
                      <p:style>
                        <a:lnRef idx="1">
                          <a:schemeClr val="accent1"/>
                        </a:lnRef>
                        <a:fillRef idx="3">
                          <a:schemeClr val="accent1"/>
                        </a:fillRef>
                        <a:effectRef idx="2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lIns="91440" tIns="91440" rIns="91440" bIns="91440" rtlCol="0" anchor="t" anchorCtr="0"/>
                        <a:lstStyle/>
                        <a:p>
                          <a:pPr algn="ctr">
                            <a:buNone/>
                          </a:pPr>
                          <a:endParaRPr lang="en-US" sz="1500" dirty="0" smtClean="0">
                            <a:solidFill>
                              <a:schemeClr val="tx1"/>
                            </a:solidFill>
                            <a:latin typeface="Courier New" pitchFamily="49" charset="0"/>
                            <a:cs typeface="Courier New" pitchFamily="49" charset="0"/>
                          </a:endParaRPr>
                        </a:p>
                      </p:txBody>
                    </p:sp>
                    <p:sp>
                      <p:nvSpPr>
                        <p:cNvPr id="96" name="Rectangle 95"/>
                        <p:cNvSpPr/>
                        <p:nvPr/>
                      </p:nvSpPr>
                      <p:spPr>
                        <a:xfrm>
                          <a:off x="7023100" y="3378200"/>
                          <a:ext cx="292100" cy="317500"/>
                        </a:xfrm>
                        <a:prstGeom prst="rect">
                          <a:avLst/>
                        </a:prstGeom>
                        <a:noFill/>
                        <a:effectLst/>
                      </p:spPr>
                      <p:style>
                        <a:lnRef idx="1">
                          <a:schemeClr val="accent1"/>
                        </a:lnRef>
                        <a:fillRef idx="3">
                          <a:schemeClr val="accent1"/>
                        </a:fillRef>
                        <a:effectRef idx="2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lIns="91440" tIns="91440" rIns="91440" bIns="91440" rtlCol="0" anchor="t" anchorCtr="0"/>
                        <a:lstStyle/>
                        <a:p>
                          <a:pPr algn="ctr">
                            <a:buNone/>
                          </a:pPr>
                          <a:endParaRPr lang="en-US" sz="1500" dirty="0" smtClean="0">
                            <a:solidFill>
                              <a:schemeClr val="tx1"/>
                            </a:solidFill>
                            <a:latin typeface="Courier New" pitchFamily="49" charset="0"/>
                            <a:cs typeface="Courier New" pitchFamily="49" charset="0"/>
                          </a:endParaRPr>
                        </a:p>
                      </p:txBody>
                    </p:sp>
                    <p:sp>
                      <p:nvSpPr>
                        <p:cNvPr id="97" name="Rectangle 96"/>
                        <p:cNvSpPr/>
                        <p:nvPr/>
                      </p:nvSpPr>
                      <p:spPr>
                        <a:xfrm>
                          <a:off x="7315200" y="3378200"/>
                          <a:ext cx="292100" cy="317500"/>
                        </a:xfrm>
                        <a:prstGeom prst="rect">
                          <a:avLst/>
                        </a:prstGeom>
                        <a:noFill/>
                        <a:effectLst/>
                      </p:spPr>
                      <p:style>
                        <a:lnRef idx="1">
                          <a:schemeClr val="accent1"/>
                        </a:lnRef>
                        <a:fillRef idx="3">
                          <a:schemeClr val="accent1"/>
                        </a:fillRef>
                        <a:effectRef idx="2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lIns="91440" tIns="91440" rIns="91440" bIns="91440" rtlCol="0" anchor="t" anchorCtr="0"/>
                        <a:lstStyle/>
                        <a:p>
                          <a:pPr algn="ctr">
                            <a:buNone/>
                          </a:pPr>
                          <a:endParaRPr lang="en-US" sz="1500" dirty="0" smtClean="0">
                            <a:solidFill>
                              <a:schemeClr val="tx1"/>
                            </a:solidFill>
                            <a:latin typeface="Courier New" pitchFamily="49" charset="0"/>
                            <a:cs typeface="Courier New" pitchFamily="49" charset="0"/>
                          </a:endParaRPr>
                        </a:p>
                      </p:txBody>
                    </p:sp>
                    <p:sp>
                      <p:nvSpPr>
                        <p:cNvPr id="98" name="Rectangle 97"/>
                        <p:cNvSpPr/>
                        <p:nvPr/>
                      </p:nvSpPr>
                      <p:spPr>
                        <a:xfrm>
                          <a:off x="7607300" y="3378200"/>
                          <a:ext cx="292100" cy="317500"/>
                        </a:xfrm>
                        <a:prstGeom prst="rect">
                          <a:avLst/>
                        </a:prstGeom>
                        <a:noFill/>
                        <a:effectLst/>
                      </p:spPr>
                      <p:style>
                        <a:lnRef idx="1">
                          <a:schemeClr val="accent1"/>
                        </a:lnRef>
                        <a:fillRef idx="3">
                          <a:schemeClr val="accent1"/>
                        </a:fillRef>
                        <a:effectRef idx="2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lIns="91440" tIns="91440" rIns="91440" bIns="91440" rtlCol="0" anchor="t" anchorCtr="0"/>
                        <a:lstStyle/>
                        <a:p>
                          <a:pPr algn="ctr">
                            <a:buNone/>
                          </a:pPr>
                          <a:endParaRPr lang="en-US" sz="1500" dirty="0" smtClean="0">
                            <a:solidFill>
                              <a:schemeClr val="tx1"/>
                            </a:solidFill>
                            <a:latin typeface="Courier New" pitchFamily="49" charset="0"/>
                            <a:cs typeface="Courier New" pitchFamily="49" charset="0"/>
                          </a:endParaRPr>
                        </a:p>
                      </p:txBody>
                    </p:sp>
                    <p:sp>
                      <p:nvSpPr>
                        <p:cNvPr id="99" name="Rectangle 98"/>
                        <p:cNvSpPr/>
                        <p:nvPr/>
                      </p:nvSpPr>
                      <p:spPr>
                        <a:xfrm>
                          <a:off x="5562600" y="3695700"/>
                          <a:ext cx="292100" cy="317500"/>
                        </a:xfrm>
                        <a:prstGeom prst="rect">
                          <a:avLst/>
                        </a:prstGeom>
                        <a:noFill/>
                        <a:effectLst/>
                      </p:spPr>
                      <p:style>
                        <a:lnRef idx="1">
                          <a:schemeClr val="accent1"/>
                        </a:lnRef>
                        <a:fillRef idx="3">
                          <a:schemeClr val="accent1"/>
                        </a:fillRef>
                        <a:effectRef idx="2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lIns="91440" tIns="91440" rIns="91440" bIns="91440" rtlCol="0" anchor="t" anchorCtr="0"/>
                        <a:lstStyle/>
                        <a:p>
                          <a:pPr algn="ctr">
                            <a:buNone/>
                          </a:pPr>
                          <a:endParaRPr lang="en-US" sz="1500" dirty="0" smtClean="0">
                            <a:solidFill>
                              <a:schemeClr val="tx1"/>
                            </a:solidFill>
                            <a:latin typeface="Courier New" pitchFamily="49" charset="0"/>
                            <a:cs typeface="Courier New" pitchFamily="49" charset="0"/>
                          </a:endParaRPr>
                        </a:p>
                      </p:txBody>
                    </p:sp>
                    <p:sp>
                      <p:nvSpPr>
                        <p:cNvPr id="101" name="Rectangle 100"/>
                        <p:cNvSpPr/>
                        <p:nvPr/>
                      </p:nvSpPr>
                      <p:spPr>
                        <a:xfrm>
                          <a:off x="6146800" y="3695700"/>
                          <a:ext cx="292100" cy="317500"/>
                        </a:xfrm>
                        <a:prstGeom prst="rect">
                          <a:avLst/>
                        </a:prstGeom>
                        <a:noFill/>
                        <a:effectLst/>
                      </p:spPr>
                      <p:style>
                        <a:lnRef idx="1">
                          <a:schemeClr val="accent1"/>
                        </a:lnRef>
                        <a:fillRef idx="3">
                          <a:schemeClr val="accent1"/>
                        </a:fillRef>
                        <a:effectRef idx="2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lIns="91440" tIns="91440" rIns="91440" bIns="91440" rtlCol="0" anchor="t" anchorCtr="0"/>
                        <a:lstStyle/>
                        <a:p>
                          <a:pPr algn="ctr">
                            <a:buNone/>
                          </a:pPr>
                          <a:endParaRPr lang="en-US" sz="1500" dirty="0" smtClean="0">
                            <a:solidFill>
                              <a:schemeClr val="tx1"/>
                            </a:solidFill>
                            <a:latin typeface="Courier New" pitchFamily="49" charset="0"/>
                            <a:cs typeface="Courier New" pitchFamily="49" charset="0"/>
                          </a:endParaRPr>
                        </a:p>
                      </p:txBody>
                    </p:sp>
                    <p:sp>
                      <p:nvSpPr>
                        <p:cNvPr id="103" name="Rectangle 102"/>
                        <p:cNvSpPr/>
                        <p:nvPr/>
                      </p:nvSpPr>
                      <p:spPr>
                        <a:xfrm>
                          <a:off x="6731000" y="3695700"/>
                          <a:ext cx="292100" cy="317500"/>
                        </a:xfrm>
                        <a:prstGeom prst="rect">
                          <a:avLst/>
                        </a:prstGeom>
                        <a:noFill/>
                        <a:effectLst/>
                      </p:spPr>
                      <p:style>
                        <a:lnRef idx="1">
                          <a:schemeClr val="accent1"/>
                        </a:lnRef>
                        <a:fillRef idx="3">
                          <a:schemeClr val="accent1"/>
                        </a:fillRef>
                        <a:effectRef idx="2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lIns="91440" tIns="91440" rIns="91440" bIns="91440" rtlCol="0" anchor="t" anchorCtr="0"/>
                        <a:lstStyle/>
                        <a:p>
                          <a:pPr algn="ctr">
                            <a:buNone/>
                          </a:pPr>
                          <a:endParaRPr lang="en-US" sz="1500" dirty="0" smtClean="0">
                            <a:solidFill>
                              <a:schemeClr val="tx1"/>
                            </a:solidFill>
                            <a:latin typeface="Courier New" pitchFamily="49" charset="0"/>
                            <a:cs typeface="Courier New" pitchFamily="49" charset="0"/>
                          </a:endParaRPr>
                        </a:p>
                      </p:txBody>
                    </p:sp>
                    <p:sp>
                      <p:nvSpPr>
                        <p:cNvPr id="105" name="Rectangle 104"/>
                        <p:cNvSpPr/>
                        <p:nvPr/>
                      </p:nvSpPr>
                      <p:spPr>
                        <a:xfrm>
                          <a:off x="7315200" y="3695700"/>
                          <a:ext cx="292100" cy="317500"/>
                        </a:xfrm>
                        <a:prstGeom prst="rect">
                          <a:avLst/>
                        </a:prstGeom>
                        <a:noFill/>
                        <a:effectLst/>
                      </p:spPr>
                      <p:style>
                        <a:lnRef idx="1">
                          <a:schemeClr val="accent1"/>
                        </a:lnRef>
                        <a:fillRef idx="3">
                          <a:schemeClr val="accent1"/>
                        </a:fillRef>
                        <a:effectRef idx="2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lIns="91440" tIns="91440" rIns="91440" bIns="91440" rtlCol="0" anchor="t" anchorCtr="0"/>
                        <a:lstStyle/>
                        <a:p>
                          <a:pPr algn="ctr">
                            <a:buNone/>
                          </a:pPr>
                          <a:endParaRPr lang="en-US" sz="1500" dirty="0" smtClean="0">
                            <a:solidFill>
                              <a:schemeClr val="tx1"/>
                            </a:solidFill>
                            <a:latin typeface="Courier New" pitchFamily="49" charset="0"/>
                            <a:cs typeface="Courier New" pitchFamily="49" charset="0"/>
                          </a:endParaRPr>
                        </a:p>
                      </p:txBody>
                    </p:sp>
                    <p:sp>
                      <p:nvSpPr>
                        <p:cNvPr id="106" name="Rectangle 105"/>
                        <p:cNvSpPr/>
                        <p:nvPr/>
                      </p:nvSpPr>
                      <p:spPr>
                        <a:xfrm>
                          <a:off x="7607300" y="3695700"/>
                          <a:ext cx="292100" cy="317500"/>
                        </a:xfrm>
                        <a:prstGeom prst="rect">
                          <a:avLst/>
                        </a:prstGeom>
                        <a:noFill/>
                        <a:effectLst/>
                      </p:spPr>
                      <p:style>
                        <a:lnRef idx="1">
                          <a:schemeClr val="accent1"/>
                        </a:lnRef>
                        <a:fillRef idx="3">
                          <a:schemeClr val="accent1"/>
                        </a:fillRef>
                        <a:effectRef idx="2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lIns="91440" tIns="91440" rIns="91440" bIns="91440" rtlCol="0" anchor="t" anchorCtr="0"/>
                        <a:lstStyle/>
                        <a:p>
                          <a:pPr algn="ctr">
                            <a:buNone/>
                          </a:pPr>
                          <a:endParaRPr lang="en-US" sz="1500" dirty="0" smtClean="0">
                            <a:solidFill>
                              <a:schemeClr val="tx1"/>
                            </a:solidFill>
                            <a:latin typeface="Courier New" pitchFamily="49" charset="0"/>
                            <a:cs typeface="Courier New" pitchFamily="49" charset="0"/>
                          </a:endParaRPr>
                        </a:p>
                      </p:txBody>
                    </p:sp>
                    <p:sp>
                      <p:nvSpPr>
                        <p:cNvPr id="107" name="Rectangle 106"/>
                        <p:cNvSpPr/>
                        <p:nvPr/>
                      </p:nvSpPr>
                      <p:spPr>
                        <a:xfrm>
                          <a:off x="5562600" y="4013200"/>
                          <a:ext cx="292100" cy="317500"/>
                        </a:xfrm>
                        <a:prstGeom prst="rect">
                          <a:avLst/>
                        </a:prstGeom>
                        <a:noFill/>
                        <a:effectLst/>
                      </p:spPr>
                      <p:style>
                        <a:lnRef idx="1">
                          <a:schemeClr val="accent1"/>
                        </a:lnRef>
                        <a:fillRef idx="3">
                          <a:schemeClr val="accent1"/>
                        </a:fillRef>
                        <a:effectRef idx="2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lIns="91440" tIns="91440" rIns="91440" bIns="91440" rtlCol="0" anchor="t" anchorCtr="0"/>
                        <a:lstStyle/>
                        <a:p>
                          <a:pPr algn="ctr">
                            <a:buNone/>
                          </a:pPr>
                          <a:endParaRPr lang="en-US" sz="1500" dirty="0" smtClean="0">
                            <a:solidFill>
                              <a:schemeClr val="tx1"/>
                            </a:solidFill>
                            <a:latin typeface="Courier New" pitchFamily="49" charset="0"/>
                            <a:cs typeface="Courier New" pitchFamily="49" charset="0"/>
                          </a:endParaRPr>
                        </a:p>
                      </p:txBody>
                    </p:sp>
                    <p:sp>
                      <p:nvSpPr>
                        <p:cNvPr id="108" name="Rectangle 107"/>
                        <p:cNvSpPr/>
                        <p:nvPr/>
                      </p:nvSpPr>
                      <p:spPr>
                        <a:xfrm>
                          <a:off x="5854700" y="4013200"/>
                          <a:ext cx="292100" cy="317500"/>
                        </a:xfrm>
                        <a:prstGeom prst="rect">
                          <a:avLst/>
                        </a:prstGeom>
                        <a:noFill/>
                        <a:effectLst/>
                      </p:spPr>
                      <p:style>
                        <a:lnRef idx="1">
                          <a:schemeClr val="accent1"/>
                        </a:lnRef>
                        <a:fillRef idx="3">
                          <a:schemeClr val="accent1"/>
                        </a:fillRef>
                        <a:effectRef idx="2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lIns="91440" tIns="91440" rIns="91440" bIns="91440" rtlCol="0" anchor="t" anchorCtr="0"/>
                        <a:lstStyle/>
                        <a:p>
                          <a:pPr algn="ctr">
                            <a:buNone/>
                          </a:pPr>
                          <a:endParaRPr lang="en-US" sz="1500" dirty="0" smtClean="0">
                            <a:solidFill>
                              <a:schemeClr val="tx1"/>
                            </a:solidFill>
                            <a:latin typeface="Courier New" pitchFamily="49" charset="0"/>
                            <a:cs typeface="Courier New" pitchFamily="49" charset="0"/>
                          </a:endParaRPr>
                        </a:p>
                      </p:txBody>
                    </p:sp>
                    <p:sp>
                      <p:nvSpPr>
                        <p:cNvPr id="110" name="Rectangle 109"/>
                        <p:cNvSpPr/>
                        <p:nvPr/>
                      </p:nvSpPr>
                      <p:spPr>
                        <a:xfrm>
                          <a:off x="6438900" y="4013200"/>
                          <a:ext cx="292100" cy="317500"/>
                        </a:xfrm>
                        <a:prstGeom prst="rect">
                          <a:avLst/>
                        </a:prstGeom>
                        <a:noFill/>
                        <a:effectLst/>
                      </p:spPr>
                      <p:style>
                        <a:lnRef idx="1">
                          <a:schemeClr val="accent1"/>
                        </a:lnRef>
                        <a:fillRef idx="3">
                          <a:schemeClr val="accent1"/>
                        </a:fillRef>
                        <a:effectRef idx="2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lIns="91440" tIns="91440" rIns="91440" bIns="91440" rtlCol="0" anchor="t" anchorCtr="0"/>
                        <a:lstStyle/>
                        <a:p>
                          <a:pPr algn="ctr">
                            <a:buNone/>
                          </a:pPr>
                          <a:endParaRPr lang="en-US" sz="1500" dirty="0" smtClean="0">
                            <a:solidFill>
                              <a:schemeClr val="tx1"/>
                            </a:solidFill>
                            <a:latin typeface="Courier New" pitchFamily="49" charset="0"/>
                            <a:cs typeface="Courier New" pitchFamily="49" charset="0"/>
                          </a:endParaRPr>
                        </a:p>
                      </p:txBody>
                    </p:sp>
                    <p:sp>
                      <p:nvSpPr>
                        <p:cNvPr id="112" name="Rectangle 111"/>
                        <p:cNvSpPr/>
                        <p:nvPr/>
                      </p:nvSpPr>
                      <p:spPr>
                        <a:xfrm>
                          <a:off x="7023100" y="4013200"/>
                          <a:ext cx="292100" cy="317500"/>
                        </a:xfrm>
                        <a:prstGeom prst="rect">
                          <a:avLst/>
                        </a:prstGeom>
                        <a:noFill/>
                        <a:effectLst/>
                      </p:spPr>
                      <p:style>
                        <a:lnRef idx="1">
                          <a:schemeClr val="accent1"/>
                        </a:lnRef>
                        <a:fillRef idx="3">
                          <a:schemeClr val="accent1"/>
                        </a:fillRef>
                        <a:effectRef idx="2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lIns="91440" tIns="91440" rIns="91440" bIns="91440" rtlCol="0" anchor="t" anchorCtr="0"/>
                        <a:lstStyle/>
                        <a:p>
                          <a:pPr algn="ctr">
                            <a:buNone/>
                          </a:pPr>
                          <a:endParaRPr lang="en-US" sz="1500" dirty="0" smtClean="0">
                            <a:solidFill>
                              <a:schemeClr val="tx1"/>
                            </a:solidFill>
                            <a:latin typeface="Courier New" pitchFamily="49" charset="0"/>
                            <a:cs typeface="Courier New" pitchFamily="49" charset="0"/>
                          </a:endParaRPr>
                        </a:p>
                      </p:txBody>
                    </p:sp>
                    <p:sp>
                      <p:nvSpPr>
                        <p:cNvPr id="114" name="Rectangle 113"/>
                        <p:cNvSpPr/>
                        <p:nvPr/>
                      </p:nvSpPr>
                      <p:spPr>
                        <a:xfrm>
                          <a:off x="7607300" y="4013200"/>
                          <a:ext cx="292100" cy="317500"/>
                        </a:xfrm>
                        <a:prstGeom prst="rect">
                          <a:avLst/>
                        </a:prstGeom>
                        <a:noFill/>
                        <a:effectLst/>
                      </p:spPr>
                      <p:style>
                        <a:lnRef idx="1">
                          <a:schemeClr val="accent1"/>
                        </a:lnRef>
                        <a:fillRef idx="3">
                          <a:schemeClr val="accent1"/>
                        </a:fillRef>
                        <a:effectRef idx="2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lIns="91440" tIns="91440" rIns="91440" bIns="91440" rtlCol="0" anchor="t" anchorCtr="0"/>
                        <a:lstStyle/>
                        <a:p>
                          <a:pPr algn="ctr">
                            <a:buNone/>
                          </a:pPr>
                          <a:endParaRPr lang="en-US" sz="1500" dirty="0" smtClean="0">
                            <a:solidFill>
                              <a:schemeClr val="tx1"/>
                            </a:solidFill>
                            <a:latin typeface="Courier New" pitchFamily="49" charset="0"/>
                            <a:cs typeface="Courier New" pitchFamily="49" charset="0"/>
                          </a:endParaRPr>
                        </a:p>
                      </p:txBody>
                    </p:sp>
                    <p:sp>
                      <p:nvSpPr>
                        <p:cNvPr id="115" name="Rectangle 114"/>
                        <p:cNvSpPr/>
                        <p:nvPr/>
                      </p:nvSpPr>
                      <p:spPr>
                        <a:xfrm>
                          <a:off x="5562600" y="4330700"/>
                          <a:ext cx="292100" cy="317500"/>
                        </a:xfrm>
                        <a:prstGeom prst="rect">
                          <a:avLst/>
                        </a:prstGeom>
                        <a:noFill/>
                        <a:effectLst/>
                      </p:spPr>
                      <p:style>
                        <a:lnRef idx="1">
                          <a:schemeClr val="accent1"/>
                        </a:lnRef>
                        <a:fillRef idx="3">
                          <a:schemeClr val="accent1"/>
                        </a:fillRef>
                        <a:effectRef idx="2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lIns="91440" tIns="91440" rIns="91440" bIns="91440" rtlCol="0" anchor="t" anchorCtr="0"/>
                        <a:lstStyle/>
                        <a:p>
                          <a:pPr algn="ctr">
                            <a:buNone/>
                          </a:pPr>
                          <a:endParaRPr lang="en-US" sz="1500" dirty="0" smtClean="0">
                            <a:solidFill>
                              <a:schemeClr val="tx1"/>
                            </a:solidFill>
                            <a:latin typeface="Courier New" pitchFamily="49" charset="0"/>
                            <a:cs typeface="Courier New" pitchFamily="49" charset="0"/>
                          </a:endParaRPr>
                        </a:p>
                      </p:txBody>
                    </p:sp>
                    <p:sp>
                      <p:nvSpPr>
                        <p:cNvPr id="116" name="Rectangle 115"/>
                        <p:cNvSpPr/>
                        <p:nvPr/>
                      </p:nvSpPr>
                      <p:spPr>
                        <a:xfrm>
                          <a:off x="5854700" y="4330700"/>
                          <a:ext cx="292100" cy="317500"/>
                        </a:xfrm>
                        <a:prstGeom prst="rect">
                          <a:avLst/>
                        </a:prstGeom>
                        <a:noFill/>
                        <a:effectLst/>
                      </p:spPr>
                      <p:style>
                        <a:lnRef idx="1">
                          <a:schemeClr val="accent1"/>
                        </a:lnRef>
                        <a:fillRef idx="3">
                          <a:schemeClr val="accent1"/>
                        </a:fillRef>
                        <a:effectRef idx="2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lIns="91440" tIns="91440" rIns="91440" bIns="91440" rtlCol="0" anchor="t" anchorCtr="0"/>
                        <a:lstStyle/>
                        <a:p>
                          <a:pPr algn="ctr">
                            <a:buNone/>
                          </a:pPr>
                          <a:endParaRPr lang="en-US" sz="1500" dirty="0" smtClean="0">
                            <a:solidFill>
                              <a:schemeClr val="tx1"/>
                            </a:solidFill>
                            <a:latin typeface="Courier New" pitchFamily="49" charset="0"/>
                            <a:cs typeface="Courier New" pitchFamily="49" charset="0"/>
                          </a:endParaRPr>
                        </a:p>
                      </p:txBody>
                    </p:sp>
                    <p:sp>
                      <p:nvSpPr>
                        <p:cNvPr id="117" name="Rectangle 116"/>
                        <p:cNvSpPr/>
                        <p:nvPr/>
                      </p:nvSpPr>
                      <p:spPr>
                        <a:xfrm>
                          <a:off x="6146800" y="4330700"/>
                          <a:ext cx="292100" cy="317500"/>
                        </a:xfrm>
                        <a:prstGeom prst="rect">
                          <a:avLst/>
                        </a:prstGeom>
                        <a:solidFill>
                          <a:schemeClr val="tx2">
                            <a:lumMod val="40000"/>
                            <a:lumOff val="60000"/>
                          </a:schemeClr>
                        </a:solidFill>
                        <a:effectLst/>
                      </p:spPr>
                      <p:style>
                        <a:lnRef idx="1">
                          <a:schemeClr val="accent1"/>
                        </a:lnRef>
                        <a:fillRef idx="3">
                          <a:schemeClr val="accent1"/>
                        </a:fillRef>
                        <a:effectRef idx="2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lIns="91440" tIns="91440" rIns="91440" bIns="91440" rtlCol="0" anchor="t" anchorCtr="0"/>
                        <a:lstStyle/>
                        <a:p>
                          <a:pPr algn="ctr">
                            <a:buNone/>
                          </a:pPr>
                          <a:endParaRPr lang="en-US" sz="1500" dirty="0" smtClean="0">
                            <a:solidFill>
                              <a:schemeClr val="tx1"/>
                            </a:solidFill>
                            <a:latin typeface="Courier New" pitchFamily="49" charset="0"/>
                            <a:cs typeface="Courier New" pitchFamily="49" charset="0"/>
                          </a:endParaRPr>
                        </a:p>
                      </p:txBody>
                    </p:sp>
                    <p:sp>
                      <p:nvSpPr>
                        <p:cNvPr id="119" name="Rectangle 118"/>
                        <p:cNvSpPr/>
                        <p:nvPr/>
                      </p:nvSpPr>
                      <p:spPr>
                        <a:xfrm>
                          <a:off x="6731000" y="4330700"/>
                          <a:ext cx="292100" cy="317500"/>
                        </a:xfrm>
                        <a:prstGeom prst="rect">
                          <a:avLst/>
                        </a:prstGeom>
                        <a:noFill/>
                        <a:effectLst/>
                      </p:spPr>
                      <p:style>
                        <a:lnRef idx="1">
                          <a:schemeClr val="accent1"/>
                        </a:lnRef>
                        <a:fillRef idx="3">
                          <a:schemeClr val="accent1"/>
                        </a:fillRef>
                        <a:effectRef idx="2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lIns="91440" tIns="91440" rIns="91440" bIns="91440" rtlCol="0" anchor="t" anchorCtr="0"/>
                        <a:lstStyle/>
                        <a:p>
                          <a:pPr algn="ctr">
                            <a:buNone/>
                          </a:pPr>
                          <a:endParaRPr lang="en-US" sz="1500" dirty="0" smtClean="0">
                            <a:solidFill>
                              <a:schemeClr val="tx1"/>
                            </a:solidFill>
                            <a:latin typeface="Courier New" pitchFamily="49" charset="0"/>
                            <a:cs typeface="Courier New" pitchFamily="49" charset="0"/>
                          </a:endParaRPr>
                        </a:p>
                      </p:txBody>
                    </p:sp>
                    <p:sp>
                      <p:nvSpPr>
                        <p:cNvPr id="123" name="Rectangle 122"/>
                        <p:cNvSpPr/>
                        <p:nvPr/>
                      </p:nvSpPr>
                      <p:spPr>
                        <a:xfrm>
                          <a:off x="5562600" y="4648200"/>
                          <a:ext cx="292100" cy="317500"/>
                        </a:xfrm>
                        <a:prstGeom prst="rect">
                          <a:avLst/>
                        </a:prstGeom>
                        <a:noFill/>
                        <a:effectLst/>
                      </p:spPr>
                      <p:style>
                        <a:lnRef idx="1">
                          <a:schemeClr val="accent1"/>
                        </a:lnRef>
                        <a:fillRef idx="3">
                          <a:schemeClr val="accent1"/>
                        </a:fillRef>
                        <a:effectRef idx="2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lIns="91440" tIns="91440" rIns="91440" bIns="91440" rtlCol="0" anchor="t" anchorCtr="0"/>
                        <a:lstStyle/>
                        <a:p>
                          <a:pPr algn="ctr">
                            <a:buNone/>
                          </a:pPr>
                          <a:endParaRPr lang="en-US" sz="1500" dirty="0" smtClean="0">
                            <a:solidFill>
                              <a:schemeClr val="tx1"/>
                            </a:solidFill>
                            <a:latin typeface="Courier New" pitchFamily="49" charset="0"/>
                            <a:cs typeface="Courier New" pitchFamily="49" charset="0"/>
                          </a:endParaRPr>
                        </a:p>
                      </p:txBody>
                    </p:sp>
                    <p:sp>
                      <p:nvSpPr>
                        <p:cNvPr id="126" name="Rectangle 125"/>
                        <p:cNvSpPr/>
                        <p:nvPr/>
                      </p:nvSpPr>
                      <p:spPr>
                        <a:xfrm>
                          <a:off x="6438900" y="4648200"/>
                          <a:ext cx="292100" cy="317500"/>
                        </a:xfrm>
                        <a:prstGeom prst="rect">
                          <a:avLst/>
                        </a:prstGeom>
                        <a:noFill/>
                        <a:effectLst/>
                      </p:spPr>
                      <p:style>
                        <a:lnRef idx="1">
                          <a:schemeClr val="accent1"/>
                        </a:lnRef>
                        <a:fillRef idx="3">
                          <a:schemeClr val="accent1"/>
                        </a:fillRef>
                        <a:effectRef idx="2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lIns="91440" tIns="91440" rIns="91440" bIns="91440" rtlCol="0" anchor="t" anchorCtr="0"/>
                        <a:lstStyle/>
                        <a:p>
                          <a:pPr algn="ctr">
                            <a:buNone/>
                          </a:pPr>
                          <a:endParaRPr lang="en-US" sz="1500" dirty="0" smtClean="0">
                            <a:solidFill>
                              <a:schemeClr val="tx1"/>
                            </a:solidFill>
                            <a:latin typeface="Courier New" pitchFamily="49" charset="0"/>
                            <a:cs typeface="Courier New" pitchFamily="49" charset="0"/>
                          </a:endParaRPr>
                        </a:p>
                      </p:txBody>
                    </p:sp>
                    <p:sp>
                      <p:nvSpPr>
                        <p:cNvPr id="128" name="Rectangle 127"/>
                        <p:cNvSpPr/>
                        <p:nvPr/>
                      </p:nvSpPr>
                      <p:spPr>
                        <a:xfrm>
                          <a:off x="7023100" y="4648200"/>
                          <a:ext cx="292100" cy="317500"/>
                        </a:xfrm>
                        <a:prstGeom prst="rect">
                          <a:avLst/>
                        </a:prstGeom>
                        <a:noFill/>
                        <a:effectLst/>
                      </p:spPr>
                      <p:style>
                        <a:lnRef idx="1">
                          <a:schemeClr val="accent1"/>
                        </a:lnRef>
                        <a:fillRef idx="3">
                          <a:schemeClr val="accent1"/>
                        </a:fillRef>
                        <a:effectRef idx="2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lIns="91440" tIns="91440" rIns="91440" bIns="91440" rtlCol="0" anchor="t" anchorCtr="0"/>
                        <a:lstStyle/>
                        <a:p>
                          <a:pPr algn="ctr">
                            <a:buNone/>
                          </a:pPr>
                          <a:endParaRPr lang="en-US" sz="1500" dirty="0" smtClean="0">
                            <a:solidFill>
                              <a:schemeClr val="tx1"/>
                            </a:solidFill>
                            <a:latin typeface="Courier New" pitchFamily="49" charset="0"/>
                            <a:cs typeface="Courier New" pitchFamily="49" charset="0"/>
                          </a:endParaRPr>
                        </a:p>
                      </p:txBody>
                    </p:sp>
                    <p:sp>
                      <p:nvSpPr>
                        <p:cNvPr id="129" name="Rectangle 128"/>
                        <p:cNvSpPr/>
                        <p:nvPr/>
                      </p:nvSpPr>
                      <p:spPr>
                        <a:xfrm>
                          <a:off x="7315200" y="4648200"/>
                          <a:ext cx="292100" cy="317500"/>
                        </a:xfrm>
                        <a:prstGeom prst="rect">
                          <a:avLst/>
                        </a:prstGeom>
                        <a:noFill/>
                        <a:effectLst/>
                      </p:spPr>
                      <p:style>
                        <a:lnRef idx="1">
                          <a:schemeClr val="accent1"/>
                        </a:lnRef>
                        <a:fillRef idx="3">
                          <a:schemeClr val="accent1"/>
                        </a:fillRef>
                        <a:effectRef idx="2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lIns="91440" tIns="91440" rIns="91440" bIns="91440" rtlCol="0" anchor="t" anchorCtr="0"/>
                        <a:lstStyle/>
                        <a:p>
                          <a:pPr algn="ctr">
                            <a:buNone/>
                          </a:pPr>
                          <a:endParaRPr lang="en-US" sz="1500" dirty="0" smtClean="0">
                            <a:solidFill>
                              <a:schemeClr val="tx1"/>
                            </a:solidFill>
                            <a:latin typeface="Courier New" pitchFamily="49" charset="0"/>
                            <a:cs typeface="Courier New" pitchFamily="49" charset="0"/>
                          </a:endParaRPr>
                        </a:p>
                      </p:txBody>
                    </p:sp>
                    <p:sp>
                      <p:nvSpPr>
                        <p:cNvPr id="130" name="Rectangle 129"/>
                        <p:cNvSpPr/>
                        <p:nvPr/>
                      </p:nvSpPr>
                      <p:spPr>
                        <a:xfrm>
                          <a:off x="7607300" y="4648200"/>
                          <a:ext cx="292100" cy="317500"/>
                        </a:xfrm>
                        <a:prstGeom prst="rect">
                          <a:avLst/>
                        </a:prstGeom>
                        <a:noFill/>
                        <a:effectLst/>
                      </p:spPr>
                      <p:style>
                        <a:lnRef idx="1">
                          <a:schemeClr val="accent1"/>
                        </a:lnRef>
                        <a:fillRef idx="3">
                          <a:schemeClr val="accent1"/>
                        </a:fillRef>
                        <a:effectRef idx="2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lIns="91440" tIns="91440" rIns="91440" bIns="91440" rtlCol="0" anchor="t" anchorCtr="0"/>
                        <a:lstStyle/>
                        <a:p>
                          <a:pPr algn="ctr">
                            <a:buNone/>
                          </a:pPr>
                          <a:endParaRPr lang="en-US" sz="1500" dirty="0" smtClean="0">
                            <a:solidFill>
                              <a:schemeClr val="tx1"/>
                            </a:solidFill>
                            <a:latin typeface="Courier New" pitchFamily="49" charset="0"/>
                            <a:cs typeface="Courier New" pitchFamily="49" charset="0"/>
                          </a:endParaRPr>
                        </a:p>
                      </p:txBody>
                    </p:sp>
                    <p:sp>
                      <p:nvSpPr>
                        <p:cNvPr id="131" name="Rectangle 130"/>
                        <p:cNvSpPr/>
                        <p:nvPr/>
                      </p:nvSpPr>
                      <p:spPr>
                        <a:xfrm>
                          <a:off x="5562600" y="4965700"/>
                          <a:ext cx="292100" cy="317500"/>
                        </a:xfrm>
                        <a:prstGeom prst="rect">
                          <a:avLst/>
                        </a:prstGeom>
                        <a:noFill/>
                        <a:effectLst/>
                      </p:spPr>
                      <p:style>
                        <a:lnRef idx="1">
                          <a:schemeClr val="accent1"/>
                        </a:lnRef>
                        <a:fillRef idx="3">
                          <a:schemeClr val="accent1"/>
                        </a:fillRef>
                        <a:effectRef idx="2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lIns="91440" tIns="91440" rIns="91440" bIns="91440" rtlCol="0" anchor="t" anchorCtr="0"/>
                        <a:lstStyle/>
                        <a:p>
                          <a:pPr algn="ctr">
                            <a:buNone/>
                          </a:pPr>
                          <a:endParaRPr lang="en-US" sz="1500" dirty="0" smtClean="0">
                            <a:solidFill>
                              <a:schemeClr val="tx1"/>
                            </a:solidFill>
                            <a:latin typeface="Courier New" pitchFamily="49" charset="0"/>
                            <a:cs typeface="Courier New" pitchFamily="49" charset="0"/>
                          </a:endParaRPr>
                        </a:p>
                      </p:txBody>
                    </p:sp>
                    <p:sp>
                      <p:nvSpPr>
                        <p:cNvPr id="132" name="Rectangle 131"/>
                        <p:cNvSpPr/>
                        <p:nvPr/>
                      </p:nvSpPr>
                      <p:spPr>
                        <a:xfrm>
                          <a:off x="5854700" y="4965700"/>
                          <a:ext cx="292100" cy="317500"/>
                        </a:xfrm>
                        <a:prstGeom prst="rect">
                          <a:avLst/>
                        </a:prstGeom>
                        <a:noFill/>
                        <a:effectLst/>
                      </p:spPr>
                      <p:style>
                        <a:lnRef idx="1">
                          <a:schemeClr val="accent1"/>
                        </a:lnRef>
                        <a:fillRef idx="3">
                          <a:schemeClr val="accent1"/>
                        </a:fillRef>
                        <a:effectRef idx="2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lIns="91440" tIns="91440" rIns="91440" bIns="91440" rtlCol="0" anchor="t" anchorCtr="0"/>
                        <a:lstStyle/>
                        <a:p>
                          <a:pPr algn="ctr">
                            <a:buNone/>
                          </a:pPr>
                          <a:endParaRPr lang="en-US" sz="1500" dirty="0" smtClean="0">
                            <a:solidFill>
                              <a:schemeClr val="tx1"/>
                            </a:solidFill>
                            <a:latin typeface="Courier New" pitchFamily="49" charset="0"/>
                            <a:cs typeface="Courier New" pitchFamily="49" charset="0"/>
                          </a:endParaRPr>
                        </a:p>
                      </p:txBody>
                    </p:sp>
                    <p:sp>
                      <p:nvSpPr>
                        <p:cNvPr id="133" name="Rectangle 132"/>
                        <p:cNvSpPr/>
                        <p:nvPr/>
                      </p:nvSpPr>
                      <p:spPr>
                        <a:xfrm>
                          <a:off x="6146800" y="4965700"/>
                          <a:ext cx="292100" cy="317500"/>
                        </a:xfrm>
                        <a:prstGeom prst="rect">
                          <a:avLst/>
                        </a:prstGeom>
                        <a:noFill/>
                        <a:effectLst/>
                      </p:spPr>
                      <p:style>
                        <a:lnRef idx="1">
                          <a:schemeClr val="accent1"/>
                        </a:lnRef>
                        <a:fillRef idx="3">
                          <a:schemeClr val="accent1"/>
                        </a:fillRef>
                        <a:effectRef idx="2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lIns="91440" tIns="91440" rIns="91440" bIns="91440" rtlCol="0" anchor="t" anchorCtr="0"/>
                        <a:lstStyle/>
                        <a:p>
                          <a:pPr algn="ctr">
                            <a:buNone/>
                          </a:pPr>
                          <a:endParaRPr lang="en-US" sz="1500" dirty="0" smtClean="0">
                            <a:solidFill>
                              <a:schemeClr val="tx1"/>
                            </a:solidFill>
                            <a:latin typeface="Courier New" pitchFamily="49" charset="0"/>
                            <a:cs typeface="Courier New" pitchFamily="49" charset="0"/>
                          </a:endParaRPr>
                        </a:p>
                      </p:txBody>
                    </p:sp>
                    <p:sp>
                      <p:nvSpPr>
                        <p:cNvPr id="134" name="Rectangle 133"/>
                        <p:cNvSpPr/>
                        <p:nvPr/>
                      </p:nvSpPr>
                      <p:spPr>
                        <a:xfrm>
                          <a:off x="6438900" y="4965700"/>
                          <a:ext cx="292100" cy="317500"/>
                        </a:xfrm>
                        <a:prstGeom prst="rect">
                          <a:avLst/>
                        </a:prstGeom>
                        <a:noFill/>
                        <a:effectLst/>
                      </p:spPr>
                      <p:style>
                        <a:lnRef idx="1">
                          <a:schemeClr val="accent1"/>
                        </a:lnRef>
                        <a:fillRef idx="3">
                          <a:schemeClr val="accent1"/>
                        </a:fillRef>
                        <a:effectRef idx="2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lIns="91440" tIns="91440" rIns="91440" bIns="91440" rtlCol="0" anchor="t" anchorCtr="0"/>
                        <a:lstStyle/>
                        <a:p>
                          <a:pPr algn="ctr">
                            <a:buNone/>
                          </a:pPr>
                          <a:endParaRPr lang="en-US" sz="1500" dirty="0" smtClean="0">
                            <a:solidFill>
                              <a:schemeClr val="tx1"/>
                            </a:solidFill>
                            <a:latin typeface="Courier New" pitchFamily="49" charset="0"/>
                            <a:cs typeface="Courier New" pitchFamily="49" charset="0"/>
                          </a:endParaRPr>
                        </a:p>
                      </p:txBody>
                    </p:sp>
                    <p:sp>
                      <p:nvSpPr>
                        <p:cNvPr id="135" name="Rectangle 134"/>
                        <p:cNvSpPr/>
                        <p:nvPr/>
                      </p:nvSpPr>
                      <p:spPr>
                        <a:xfrm>
                          <a:off x="6731000" y="4965700"/>
                          <a:ext cx="292100" cy="317500"/>
                        </a:xfrm>
                        <a:prstGeom prst="rect">
                          <a:avLst/>
                        </a:prstGeom>
                        <a:noFill/>
                        <a:effectLst/>
                      </p:spPr>
                      <p:style>
                        <a:lnRef idx="1">
                          <a:schemeClr val="accent1"/>
                        </a:lnRef>
                        <a:fillRef idx="3">
                          <a:schemeClr val="accent1"/>
                        </a:fillRef>
                        <a:effectRef idx="2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lIns="91440" tIns="91440" rIns="91440" bIns="91440" rtlCol="0" anchor="t" anchorCtr="0"/>
                        <a:lstStyle/>
                        <a:p>
                          <a:pPr algn="ctr">
                            <a:buNone/>
                          </a:pPr>
                          <a:endParaRPr lang="en-US" sz="1500" dirty="0" smtClean="0">
                            <a:solidFill>
                              <a:schemeClr val="tx1"/>
                            </a:solidFill>
                            <a:latin typeface="Courier New" pitchFamily="49" charset="0"/>
                            <a:cs typeface="Courier New" pitchFamily="49" charset="0"/>
                          </a:endParaRPr>
                        </a:p>
                      </p:txBody>
                    </p:sp>
                    <p:sp>
                      <p:nvSpPr>
                        <p:cNvPr id="136" name="Rectangle 135"/>
                        <p:cNvSpPr/>
                        <p:nvPr/>
                      </p:nvSpPr>
                      <p:spPr>
                        <a:xfrm>
                          <a:off x="7023100" y="4965700"/>
                          <a:ext cx="292100" cy="317500"/>
                        </a:xfrm>
                        <a:prstGeom prst="rect">
                          <a:avLst/>
                        </a:prstGeom>
                        <a:solidFill>
                          <a:schemeClr val="tx2">
                            <a:lumMod val="40000"/>
                            <a:lumOff val="60000"/>
                          </a:schemeClr>
                        </a:solidFill>
                        <a:effectLst/>
                      </p:spPr>
                      <p:style>
                        <a:lnRef idx="1">
                          <a:schemeClr val="accent1"/>
                        </a:lnRef>
                        <a:fillRef idx="3">
                          <a:schemeClr val="accent1"/>
                        </a:fillRef>
                        <a:effectRef idx="2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lIns="91440" tIns="91440" rIns="91440" bIns="91440" rtlCol="0" anchor="t" anchorCtr="0"/>
                        <a:lstStyle/>
                        <a:p>
                          <a:pPr algn="ctr">
                            <a:buNone/>
                          </a:pPr>
                          <a:endParaRPr lang="en-US" sz="1500" dirty="0" smtClean="0">
                            <a:solidFill>
                              <a:schemeClr val="tx1"/>
                            </a:solidFill>
                            <a:latin typeface="Courier New" pitchFamily="49" charset="0"/>
                            <a:cs typeface="Courier New" pitchFamily="49" charset="0"/>
                          </a:endParaRPr>
                        </a:p>
                      </p:txBody>
                    </p:sp>
                    <p:sp>
                      <p:nvSpPr>
                        <p:cNvPr id="137" name="Rectangle 136"/>
                        <p:cNvSpPr/>
                        <p:nvPr/>
                      </p:nvSpPr>
                      <p:spPr>
                        <a:xfrm>
                          <a:off x="7315200" y="4965700"/>
                          <a:ext cx="292100" cy="317500"/>
                        </a:xfrm>
                        <a:prstGeom prst="rect">
                          <a:avLst/>
                        </a:prstGeom>
                        <a:noFill/>
                        <a:effectLst/>
                      </p:spPr>
                      <p:style>
                        <a:lnRef idx="1">
                          <a:schemeClr val="accent1"/>
                        </a:lnRef>
                        <a:fillRef idx="3">
                          <a:schemeClr val="accent1"/>
                        </a:fillRef>
                        <a:effectRef idx="2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lIns="91440" tIns="91440" rIns="91440" bIns="91440" rtlCol="0" anchor="t" anchorCtr="0"/>
                        <a:lstStyle/>
                        <a:p>
                          <a:pPr algn="ctr">
                            <a:buNone/>
                          </a:pPr>
                          <a:endParaRPr lang="en-US" sz="1500" dirty="0" smtClean="0">
                            <a:solidFill>
                              <a:schemeClr val="tx1"/>
                            </a:solidFill>
                            <a:latin typeface="Courier New" pitchFamily="49" charset="0"/>
                            <a:cs typeface="Courier New" pitchFamily="49" charset="0"/>
                          </a:endParaRPr>
                        </a:p>
                      </p:txBody>
                    </p:sp>
                    <p:sp>
                      <p:nvSpPr>
                        <p:cNvPr id="138" name="Rectangle 137"/>
                        <p:cNvSpPr/>
                        <p:nvPr/>
                      </p:nvSpPr>
                      <p:spPr>
                        <a:xfrm>
                          <a:off x="7607300" y="4965700"/>
                          <a:ext cx="292100" cy="317500"/>
                        </a:xfrm>
                        <a:prstGeom prst="rect">
                          <a:avLst/>
                        </a:prstGeom>
                        <a:noFill/>
                        <a:effectLst/>
                      </p:spPr>
                      <p:style>
                        <a:lnRef idx="1">
                          <a:schemeClr val="accent1"/>
                        </a:lnRef>
                        <a:fillRef idx="3">
                          <a:schemeClr val="accent1"/>
                        </a:fillRef>
                        <a:effectRef idx="2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lIns="91440" tIns="91440" rIns="91440" bIns="91440" rtlCol="0" anchor="t" anchorCtr="0"/>
                        <a:lstStyle/>
                        <a:p>
                          <a:pPr algn="ctr">
                            <a:buNone/>
                          </a:pPr>
                          <a:endParaRPr lang="en-US" sz="1500" dirty="0" smtClean="0">
                            <a:solidFill>
                              <a:schemeClr val="tx1"/>
                            </a:solidFill>
                            <a:latin typeface="Courier New" pitchFamily="49" charset="0"/>
                            <a:cs typeface="Courier New" pitchFamily="49" charset="0"/>
                          </a:endParaRPr>
                        </a:p>
                      </p:txBody>
                    </p:sp>
                  </p:grpSp>
                </p:grpSp>
              </p:grpSp>
            </p:grpSp>
          </p:grpSp>
        </p:grpSp>
      </p:grpSp>
      <p:cxnSp>
        <p:nvCxnSpPr>
          <p:cNvPr id="140" name="Straight Arrow Connector 139"/>
          <p:cNvCxnSpPr/>
          <p:nvPr/>
        </p:nvCxnSpPr>
        <p:spPr>
          <a:xfrm>
            <a:off x="3429000" y="2920093"/>
            <a:ext cx="3886200" cy="985157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2" name="Straight Arrow Connector 141"/>
          <p:cNvCxnSpPr/>
          <p:nvPr/>
        </p:nvCxnSpPr>
        <p:spPr>
          <a:xfrm rot="5400000" flipH="1" flipV="1">
            <a:off x="4733924" y="1450975"/>
            <a:ext cx="495300" cy="3498851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4" name="Straight Arrow Connector 143"/>
          <p:cNvCxnSpPr/>
          <p:nvPr/>
        </p:nvCxnSpPr>
        <p:spPr>
          <a:xfrm>
            <a:off x="4044950" y="3619500"/>
            <a:ext cx="2101850" cy="603250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6" name="Straight Arrow Connector 145"/>
          <p:cNvCxnSpPr/>
          <p:nvPr/>
        </p:nvCxnSpPr>
        <p:spPr>
          <a:xfrm flipV="1">
            <a:off x="3429000" y="2635250"/>
            <a:ext cx="2425700" cy="2127250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8" name="Straight Arrow Connector 147"/>
          <p:cNvCxnSpPr/>
          <p:nvPr/>
        </p:nvCxnSpPr>
        <p:spPr>
          <a:xfrm flipV="1">
            <a:off x="3429000" y="4857750"/>
            <a:ext cx="3594100" cy="590550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9" name="Rectangle 138"/>
          <p:cNvSpPr/>
          <p:nvPr/>
        </p:nvSpPr>
        <p:spPr>
          <a:xfrm>
            <a:off x="5448300" y="1839686"/>
            <a:ext cx="2619936" cy="419100"/>
          </a:xfrm>
          <a:prstGeom prst="rect">
            <a:avLst/>
          </a:prstGeom>
          <a:solidFill>
            <a:schemeClr val="bg1"/>
          </a:solidFill>
          <a:ln w="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40" tIns="91440" rIns="91440" bIns="91440" rtlCol="0" anchor="t" anchorCtr="0"/>
          <a:lstStyle/>
          <a:p>
            <a:pPr algn="ctr">
              <a:buNone/>
            </a:pPr>
            <a:r>
              <a:rPr lang="en-US" sz="1500" b="1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Data Blocks</a:t>
            </a:r>
          </a:p>
        </p:txBody>
      </p:sp>
      <p:sp>
        <p:nvSpPr>
          <p:cNvPr id="157" name="Flowchart: Magnetic Disk 156"/>
          <p:cNvSpPr/>
          <p:nvPr/>
        </p:nvSpPr>
        <p:spPr>
          <a:xfrm>
            <a:off x="4394200" y="5380946"/>
            <a:ext cx="1054100" cy="943655"/>
          </a:xfrm>
          <a:prstGeom prst="flowChartMagneticDisk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40" tIns="91440" rIns="91440" bIns="91440" rtlCol="0" anchor="t" anchorCtr="0"/>
          <a:lstStyle/>
          <a:p>
            <a:pPr algn="ctr">
              <a:buNone/>
            </a:pPr>
            <a:endParaRPr lang="en-US" sz="1500" dirty="0" smtClean="0">
              <a:solidFill>
                <a:schemeClr val="tx1"/>
              </a:solidFill>
              <a:latin typeface="Courier New" pitchFamily="49" charset="0"/>
              <a:cs typeface="Courier New" pitchFamily="49" charset="0"/>
            </a:endParaRPr>
          </a:p>
        </p:txBody>
      </p:sp>
      <p:cxnSp>
        <p:nvCxnSpPr>
          <p:cNvPr id="161" name="Straight Arrow Connector 160"/>
          <p:cNvCxnSpPr>
            <a:stCxn id="157" idx="1"/>
            <a:endCxn id="117" idx="1"/>
          </p:cNvCxnSpPr>
          <p:nvPr/>
        </p:nvCxnSpPr>
        <p:spPr>
          <a:xfrm rot="5400000" flipH="1" flipV="1">
            <a:off x="4954927" y="4189073"/>
            <a:ext cx="1158196" cy="1225550"/>
          </a:xfrm>
          <a:prstGeom prst="curvedConnector2">
            <a:avLst/>
          </a:prstGeom>
          <a:ln w="12700"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4" name="Rectangle 163"/>
          <p:cNvSpPr/>
          <p:nvPr/>
        </p:nvSpPr>
        <p:spPr>
          <a:xfrm>
            <a:off x="6146800" y="4064000"/>
            <a:ext cx="292100" cy="317500"/>
          </a:xfrm>
          <a:prstGeom prst="rect">
            <a:avLst/>
          </a:prstGeom>
          <a:solidFill>
            <a:srgbClr val="FF00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40" tIns="91440" rIns="91440" bIns="91440" rtlCol="0" anchor="t" anchorCtr="0"/>
          <a:lstStyle/>
          <a:p>
            <a:pPr algn="ctr">
              <a:buNone/>
            </a:pPr>
            <a:endParaRPr lang="en-US" sz="1500" dirty="0" smtClean="0">
              <a:solidFill>
                <a:schemeClr val="tx1"/>
              </a:solidFill>
              <a:latin typeface="Courier New" pitchFamily="49" charset="0"/>
              <a:cs typeface="Courier New" pitchFamily="49" charset="0"/>
            </a:endParaRPr>
          </a:p>
        </p:txBody>
      </p:sp>
      <p:sp>
        <p:nvSpPr>
          <p:cNvPr id="141" name="Oval Callout 140"/>
          <p:cNvSpPr/>
          <p:nvPr/>
        </p:nvSpPr>
        <p:spPr>
          <a:xfrm>
            <a:off x="4044950" y="2258786"/>
            <a:ext cx="1403350" cy="732747"/>
          </a:xfrm>
          <a:prstGeom prst="wedgeEllipseCallout">
            <a:avLst>
              <a:gd name="adj1" fmla="val -62720"/>
              <a:gd name="adj2" fmla="val 117467"/>
            </a:avLst>
          </a:prstGeom>
          <a:solidFill>
            <a:srgbClr val="FFFF99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40" tIns="91440" rIns="91440" bIns="91440" rtlCol="0" anchor="t" anchorCtr="0"/>
          <a:lstStyle/>
          <a:p>
            <a:pPr algn="ctr"/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Pin mode X</a:t>
            </a:r>
          </a:p>
        </p:txBody>
      </p:sp>
    </p:spTree>
    <p:extLst>
      <p:ext uri="{BB962C8B-B14F-4D97-AF65-F5344CB8AC3E}">
        <p14:creationId xmlns:p14="http://schemas.microsoft.com/office/powerpoint/2010/main" xmlns="" val="11608306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33400"/>
            <a:ext cx="8239125" cy="5791200"/>
          </a:xfrm>
        </p:spPr>
        <p:txBody>
          <a:bodyPr anchor="ctr" anchorCtr="0">
            <a:normAutofit/>
          </a:bodyPr>
          <a:lstStyle/>
          <a:p>
            <a:pPr algn="ctr">
              <a:buNone/>
            </a:pPr>
            <a:r>
              <a:rPr lang="en-US" sz="4800" b="1" dirty="0" smtClean="0"/>
              <a:t>Q &amp; A</a:t>
            </a:r>
            <a:endParaRPr lang="en-US" sz="4800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354ABE3-2555-AC48-921D-BBEF8BC4B0C9}" type="slidenum">
              <a:rPr lang="en-US" smtClean="0"/>
              <a:pPr/>
              <a:t>76</a:t>
            </a:fld>
            <a:endParaRPr lang="en-US" dirty="0"/>
          </a:p>
        </p:txBody>
      </p:sp>
    </p:spTree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3429000"/>
            <a:ext cx="8239125" cy="2895600"/>
          </a:xfrm>
        </p:spPr>
        <p:txBody>
          <a:bodyPr/>
          <a:lstStyle/>
          <a:p>
            <a:pPr>
              <a:buNone/>
            </a:pPr>
            <a:r>
              <a:rPr lang="en-US" b="1" dirty="0" smtClean="0"/>
              <a:t>Further questions are welcome:</a:t>
            </a:r>
          </a:p>
          <a:p>
            <a:r>
              <a:rPr lang="en-US" dirty="0" smtClean="0">
                <a:hlinkClick r:id="rId3"/>
              </a:rPr>
              <a:t>napacunningham@gmail.com</a:t>
            </a:r>
            <a:endParaRPr lang="en-US" dirty="0" smtClean="0"/>
          </a:p>
          <a:p>
            <a:pPr>
              <a:buNone/>
            </a:pPr>
            <a:endParaRPr lang="en-US" b="1" dirty="0" smtClean="0"/>
          </a:p>
          <a:p>
            <a:pPr>
              <a:buNone/>
            </a:pPr>
            <a:r>
              <a:rPr lang="en-US" b="1" dirty="0" smtClean="0"/>
              <a:t>Blog</a:t>
            </a:r>
          </a:p>
          <a:p>
            <a:r>
              <a:rPr lang="en-US" dirty="0" smtClean="0">
                <a:hlinkClick r:id="rId4"/>
              </a:rPr>
              <a:t>www.michaelwcunningham.com</a:t>
            </a:r>
            <a:endParaRPr lang="en-US" dirty="0" smtClean="0"/>
          </a:p>
          <a:p>
            <a:pPr>
              <a:buNone/>
            </a:pPr>
            <a:endParaRPr lang="en-US" b="1" dirty="0" smtClean="0"/>
          </a:p>
          <a:p>
            <a:pPr>
              <a:buNone/>
            </a:pPr>
            <a:r>
              <a:rPr lang="en-US" b="1" dirty="0" smtClean="0"/>
              <a:t>Michael Cunningham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354ABE3-2555-AC48-921D-BBEF8BC4B0C9}" type="slidenum">
              <a:rPr lang="en-US" smtClean="0"/>
              <a:pPr/>
              <a:t>77</a:t>
            </a:fld>
            <a:endParaRPr lang="en-US" dirty="0"/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457200" y="533400"/>
            <a:ext cx="8153400" cy="19812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03A65"/>
                </a:solidFill>
                <a:effectLst/>
                <a:uLnTx/>
                <a:uFillTx/>
                <a:latin typeface="Arial"/>
                <a:ea typeface="+mj-ea"/>
                <a:cs typeface="Arial"/>
              </a:rPr>
              <a:t>Thank You</a:t>
            </a:r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3600" b="1" i="0" u="none" strike="noStrike" kern="1200" cap="none" spc="0" normalizeH="0" baseline="0" noProof="0" dirty="0" smtClean="0">
              <a:ln>
                <a:noFill/>
              </a:ln>
              <a:solidFill>
                <a:srgbClr val="003A65"/>
              </a:solidFill>
              <a:effectLst/>
              <a:uLnTx/>
              <a:uFillTx/>
              <a:latin typeface="Arial"/>
              <a:ea typeface="+mj-ea"/>
              <a:cs typeface="Arial"/>
            </a:endParaRPr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3600" b="1" dirty="0" smtClean="0">
                <a:solidFill>
                  <a:srgbClr val="003A65"/>
                </a:solidFill>
                <a:latin typeface="Arial"/>
                <a:ea typeface="+mj-ea"/>
                <a:cs typeface="Arial"/>
              </a:rPr>
              <a:t>Please fill out the session evaluation</a:t>
            </a:r>
            <a:endParaRPr kumimoji="0" lang="en-US" sz="3600" b="1" i="0" u="none" strike="noStrike" kern="1200" cap="none" spc="0" normalizeH="0" baseline="0" noProof="0" dirty="0">
              <a:ln>
                <a:noFill/>
              </a:ln>
              <a:solidFill>
                <a:srgbClr val="003A65"/>
              </a:solidFill>
              <a:effectLst/>
              <a:uLnTx/>
              <a:uFillTx/>
              <a:latin typeface="Arial"/>
              <a:ea typeface="+mj-ea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11608306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Simplified Oracle Architecture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467060"/>
            <a:ext cx="8239125" cy="361740"/>
          </a:xfrm>
        </p:spPr>
        <p:txBody>
          <a:bodyPr>
            <a:normAutofit/>
          </a:bodyPr>
          <a:lstStyle/>
          <a:p>
            <a:pPr algn="ctr">
              <a:buNone/>
            </a:pPr>
            <a:r>
              <a:rPr lang="en-US" sz="1800" dirty="0" smtClean="0"/>
              <a:t>System Global Area (SGA)</a:t>
            </a:r>
            <a:endParaRPr lang="en-US" sz="18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354ABE3-2555-AC48-921D-BBEF8BC4B0C9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5" name="Rounded Rectangle 4"/>
          <p:cNvSpPr/>
          <p:nvPr/>
        </p:nvSpPr>
        <p:spPr>
          <a:xfrm>
            <a:off x="818351" y="1828800"/>
            <a:ext cx="7315200" cy="3581400"/>
          </a:xfrm>
          <a:prstGeom prst="roundRect">
            <a:avLst/>
          </a:prstGeom>
          <a:solidFill>
            <a:srgbClr val="FF00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40" tIns="91440" rIns="91440" bIns="91440" rtlCol="0" anchor="t" anchorCtr="0"/>
          <a:lstStyle/>
          <a:p>
            <a:pPr algn="ctr"/>
            <a:endParaRPr lang="en-US" sz="1500" dirty="0" smtClean="0">
              <a:solidFill>
                <a:schemeClr val="tx1"/>
              </a:solidFill>
              <a:latin typeface="Courier New" pitchFamily="49" charset="0"/>
              <a:cs typeface="Courier New" pitchFamily="49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1295400" y="2286000"/>
            <a:ext cx="3581400" cy="2540000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40" tIns="91440" rIns="91440" bIns="91440" rtlCol="0" anchor="t" anchorCtr="0"/>
          <a:lstStyle/>
          <a:p>
            <a:pPr algn="ctr"/>
            <a:endParaRPr lang="en-US" sz="1500" dirty="0" smtClean="0">
              <a:solidFill>
                <a:schemeClr val="tx1"/>
              </a:solidFill>
              <a:latin typeface="Courier New" pitchFamily="49" charset="0"/>
              <a:cs typeface="Courier New" pitchFamily="49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1295400" y="1916668"/>
            <a:ext cx="3581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 smtClean="0">
                <a:solidFill>
                  <a:schemeClr val="bg1"/>
                </a:solidFill>
              </a:rPr>
              <a:t>Shared Pool</a:t>
            </a:r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1447800" y="2438400"/>
            <a:ext cx="3276600" cy="990600"/>
          </a:xfrm>
          <a:prstGeom prst="rect">
            <a:avLst/>
          </a:prstGeom>
          <a:solidFill>
            <a:schemeClr val="bg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40" tIns="91440" rIns="91440" bIns="91440" rtlCol="0" anchor="t" anchorCtr="0"/>
          <a:lstStyle/>
          <a:p>
            <a:pPr algn="ctr"/>
            <a:r>
              <a:rPr lang="en-US" sz="1500" dirty="0" smtClean="0">
                <a:solidFill>
                  <a:schemeClr val="tx1"/>
                </a:solidFill>
                <a:latin typeface="Calibri" pitchFamily="34" charset="0"/>
                <a:cs typeface="Courier New" pitchFamily="49" charset="0"/>
              </a:rPr>
              <a:t>Library Cache</a:t>
            </a:r>
          </a:p>
        </p:txBody>
      </p:sp>
      <p:sp>
        <p:nvSpPr>
          <p:cNvPr id="9" name="Rectangle 8"/>
          <p:cNvSpPr/>
          <p:nvPr/>
        </p:nvSpPr>
        <p:spPr>
          <a:xfrm>
            <a:off x="1447800" y="3727450"/>
            <a:ext cx="3276600" cy="927100"/>
          </a:xfrm>
          <a:prstGeom prst="rect">
            <a:avLst/>
          </a:prstGeom>
          <a:solidFill>
            <a:schemeClr val="bg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40" tIns="91440" rIns="91440" bIns="91440" rtlCol="0" anchor="t" anchorCtr="0"/>
          <a:lstStyle/>
          <a:p>
            <a:pPr algn="ctr"/>
            <a:r>
              <a:rPr lang="en-US" sz="1500" dirty="0" smtClean="0">
                <a:solidFill>
                  <a:schemeClr val="tx1"/>
                </a:solidFill>
                <a:latin typeface="Calibri" pitchFamily="34" charset="0"/>
                <a:cs typeface="Courier New" pitchFamily="49" charset="0"/>
              </a:rPr>
              <a:t>Data Dictionary Cache</a:t>
            </a:r>
          </a:p>
          <a:p>
            <a:pPr algn="ctr"/>
            <a:r>
              <a:rPr lang="en-US" sz="1500" dirty="0" smtClean="0">
                <a:solidFill>
                  <a:schemeClr val="tx1"/>
                </a:solidFill>
                <a:latin typeface="Calibri" pitchFamily="34" charset="0"/>
                <a:cs typeface="Courier New" pitchFamily="49" charset="0"/>
              </a:rPr>
              <a:t>(Row Cache)</a:t>
            </a:r>
          </a:p>
        </p:txBody>
      </p:sp>
      <p:grpSp>
        <p:nvGrpSpPr>
          <p:cNvPr id="10" name="Group 154"/>
          <p:cNvGrpSpPr/>
          <p:nvPr/>
        </p:nvGrpSpPr>
        <p:grpSpPr>
          <a:xfrm>
            <a:off x="5270500" y="2286000"/>
            <a:ext cx="2336800" cy="2540000"/>
            <a:chOff x="5562600" y="2743200"/>
            <a:chExt cx="2336800" cy="2540000"/>
          </a:xfrm>
          <a:solidFill>
            <a:schemeClr val="bg1"/>
          </a:solidFill>
        </p:grpSpPr>
        <p:sp>
          <p:nvSpPr>
            <p:cNvPr id="11" name="Rectangle 10"/>
            <p:cNvSpPr/>
            <p:nvPr/>
          </p:nvSpPr>
          <p:spPr>
            <a:xfrm>
              <a:off x="7023100" y="4330700"/>
              <a:ext cx="292100" cy="317500"/>
            </a:xfrm>
            <a:prstGeom prst="rect">
              <a:avLst/>
            </a:prstGeom>
            <a:grpFill/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t" anchorCtr="0"/>
            <a:lstStyle/>
            <a:p>
              <a:pPr algn="ctr">
                <a:buNone/>
              </a:pPr>
              <a:endPara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endParaRPr>
            </a:p>
          </p:txBody>
        </p:sp>
        <p:grpSp>
          <p:nvGrpSpPr>
            <p:cNvPr id="12" name="Group 153"/>
            <p:cNvGrpSpPr/>
            <p:nvPr/>
          </p:nvGrpSpPr>
          <p:grpSpPr>
            <a:xfrm>
              <a:off x="5562600" y="2743200"/>
              <a:ext cx="2336800" cy="2540000"/>
              <a:chOff x="5562600" y="2743200"/>
              <a:chExt cx="2336800" cy="2540000"/>
            </a:xfrm>
            <a:grpFill/>
          </p:grpSpPr>
          <p:sp>
            <p:nvSpPr>
              <p:cNvPr id="13" name="Rectangle 12"/>
              <p:cNvSpPr/>
              <p:nvPr/>
            </p:nvSpPr>
            <p:spPr>
              <a:xfrm>
                <a:off x="5854700" y="3695700"/>
                <a:ext cx="292100" cy="317500"/>
              </a:xfrm>
              <a:prstGeom prst="rect">
                <a:avLst/>
              </a:prstGeom>
              <a:grpFill/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lIns="91440" tIns="91440" rIns="91440" bIns="91440" rtlCol="0" anchor="t" anchorCtr="0"/>
              <a:lstStyle/>
              <a:p>
                <a:pPr algn="ctr">
                  <a:buNone/>
                </a:pPr>
                <a:endParaRPr lang="en-US" sz="1500" dirty="0" smtClean="0">
                  <a:solidFill>
                    <a:schemeClr val="tx1"/>
                  </a:solidFill>
                  <a:latin typeface="Courier New" pitchFamily="49" charset="0"/>
                  <a:cs typeface="Courier New" pitchFamily="49" charset="0"/>
                </a:endParaRPr>
              </a:p>
            </p:txBody>
          </p:sp>
          <p:sp>
            <p:nvSpPr>
              <p:cNvPr id="14" name="Rectangle 13"/>
              <p:cNvSpPr/>
              <p:nvPr/>
            </p:nvSpPr>
            <p:spPr>
              <a:xfrm>
                <a:off x="6438900" y="3695700"/>
                <a:ext cx="292100" cy="317500"/>
              </a:xfrm>
              <a:prstGeom prst="rect">
                <a:avLst/>
              </a:prstGeom>
              <a:grpFill/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lIns="91440" tIns="91440" rIns="91440" bIns="91440" rtlCol="0" anchor="t" anchorCtr="0"/>
              <a:lstStyle/>
              <a:p>
                <a:pPr algn="ctr">
                  <a:buNone/>
                </a:pPr>
                <a:endParaRPr lang="en-US" sz="1500" dirty="0" smtClean="0">
                  <a:solidFill>
                    <a:schemeClr val="tx1"/>
                  </a:solidFill>
                  <a:latin typeface="Courier New" pitchFamily="49" charset="0"/>
                  <a:cs typeface="Courier New" pitchFamily="49" charset="0"/>
                </a:endParaRPr>
              </a:p>
            </p:txBody>
          </p:sp>
          <p:sp>
            <p:nvSpPr>
              <p:cNvPr id="15" name="Rectangle 14"/>
              <p:cNvSpPr/>
              <p:nvPr/>
            </p:nvSpPr>
            <p:spPr>
              <a:xfrm>
                <a:off x="6146800" y="4013200"/>
                <a:ext cx="292100" cy="317500"/>
              </a:xfrm>
              <a:prstGeom prst="rect">
                <a:avLst/>
              </a:prstGeom>
              <a:grpFill/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lIns="91440" tIns="91440" rIns="91440" bIns="91440" rtlCol="0" anchor="t" anchorCtr="0"/>
              <a:lstStyle/>
              <a:p>
                <a:pPr algn="ctr">
                  <a:buNone/>
                </a:pPr>
                <a:endParaRPr lang="en-US" sz="1500" dirty="0" smtClean="0">
                  <a:solidFill>
                    <a:schemeClr val="tx1"/>
                  </a:solidFill>
                  <a:latin typeface="Courier New" pitchFamily="49" charset="0"/>
                  <a:cs typeface="Courier New" pitchFamily="49" charset="0"/>
                </a:endParaRPr>
              </a:p>
            </p:txBody>
          </p:sp>
          <p:grpSp>
            <p:nvGrpSpPr>
              <p:cNvPr id="16" name="Group 152"/>
              <p:cNvGrpSpPr/>
              <p:nvPr/>
            </p:nvGrpSpPr>
            <p:grpSpPr>
              <a:xfrm>
                <a:off x="5562600" y="2743200"/>
                <a:ext cx="2336800" cy="2540000"/>
                <a:chOff x="5562600" y="2743200"/>
                <a:chExt cx="2336800" cy="2540000"/>
              </a:xfrm>
              <a:grpFill/>
            </p:grpSpPr>
            <p:sp>
              <p:nvSpPr>
                <p:cNvPr id="17" name="Rectangle 16"/>
                <p:cNvSpPr/>
                <p:nvPr/>
              </p:nvSpPr>
              <p:spPr>
                <a:xfrm>
                  <a:off x="6438900" y="4330700"/>
                  <a:ext cx="292100" cy="317500"/>
                </a:xfrm>
                <a:prstGeom prst="rect">
                  <a:avLst/>
                </a:prstGeom>
                <a:grpFill/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lIns="91440" tIns="91440" rIns="91440" bIns="91440" rtlCol="0" anchor="t" anchorCtr="0"/>
                <a:lstStyle/>
                <a:p>
                  <a:pPr algn="ctr">
                    <a:buNone/>
                  </a:pPr>
                  <a:endParaRPr lang="en-US" sz="1500" dirty="0" smtClean="0">
                    <a:solidFill>
                      <a:schemeClr val="tx1"/>
                    </a:solidFill>
                    <a:latin typeface="Courier New" pitchFamily="49" charset="0"/>
                    <a:cs typeface="Courier New" pitchFamily="49" charset="0"/>
                  </a:endParaRPr>
                </a:p>
              </p:txBody>
            </p:sp>
            <p:sp>
              <p:nvSpPr>
                <p:cNvPr id="18" name="Rectangle 17"/>
                <p:cNvSpPr/>
                <p:nvPr/>
              </p:nvSpPr>
              <p:spPr>
                <a:xfrm>
                  <a:off x="5854700" y="4648200"/>
                  <a:ext cx="292100" cy="317500"/>
                </a:xfrm>
                <a:prstGeom prst="rect">
                  <a:avLst/>
                </a:prstGeom>
                <a:grpFill/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lIns="91440" tIns="91440" rIns="91440" bIns="91440" rtlCol="0" anchor="t" anchorCtr="0"/>
                <a:lstStyle/>
                <a:p>
                  <a:pPr algn="ctr">
                    <a:buNone/>
                  </a:pPr>
                  <a:endParaRPr lang="en-US" sz="1500" dirty="0" smtClean="0">
                    <a:solidFill>
                      <a:schemeClr val="tx1"/>
                    </a:solidFill>
                    <a:latin typeface="Courier New" pitchFamily="49" charset="0"/>
                    <a:cs typeface="Courier New" pitchFamily="49" charset="0"/>
                  </a:endParaRPr>
                </a:p>
              </p:txBody>
            </p:sp>
            <p:sp>
              <p:nvSpPr>
                <p:cNvPr id="19" name="Rectangle 18"/>
                <p:cNvSpPr/>
                <p:nvPr/>
              </p:nvSpPr>
              <p:spPr>
                <a:xfrm>
                  <a:off x="6146800" y="4648200"/>
                  <a:ext cx="292100" cy="317500"/>
                </a:xfrm>
                <a:prstGeom prst="rect">
                  <a:avLst/>
                </a:prstGeom>
                <a:grpFill/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lIns="91440" tIns="91440" rIns="91440" bIns="91440" rtlCol="0" anchor="t" anchorCtr="0"/>
                <a:lstStyle/>
                <a:p>
                  <a:pPr algn="ctr">
                    <a:buNone/>
                  </a:pPr>
                  <a:endParaRPr lang="en-US" sz="1500" dirty="0" smtClean="0">
                    <a:solidFill>
                      <a:schemeClr val="tx1"/>
                    </a:solidFill>
                    <a:latin typeface="Courier New" pitchFamily="49" charset="0"/>
                    <a:cs typeface="Courier New" pitchFamily="49" charset="0"/>
                  </a:endParaRPr>
                </a:p>
              </p:txBody>
            </p:sp>
            <p:sp>
              <p:nvSpPr>
                <p:cNvPr id="20" name="Rectangle 19"/>
                <p:cNvSpPr/>
                <p:nvPr/>
              </p:nvSpPr>
              <p:spPr>
                <a:xfrm>
                  <a:off x="6731000" y="4648200"/>
                  <a:ext cx="292100" cy="317500"/>
                </a:xfrm>
                <a:prstGeom prst="rect">
                  <a:avLst/>
                </a:prstGeom>
                <a:grpFill/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lIns="91440" tIns="91440" rIns="91440" bIns="91440" rtlCol="0" anchor="t" anchorCtr="0"/>
                <a:lstStyle/>
                <a:p>
                  <a:pPr algn="ctr">
                    <a:buNone/>
                  </a:pPr>
                  <a:endParaRPr lang="en-US" sz="1500" dirty="0" smtClean="0">
                    <a:solidFill>
                      <a:schemeClr val="tx1"/>
                    </a:solidFill>
                    <a:latin typeface="Courier New" pitchFamily="49" charset="0"/>
                    <a:cs typeface="Courier New" pitchFamily="49" charset="0"/>
                  </a:endParaRPr>
                </a:p>
              </p:txBody>
            </p:sp>
            <p:grpSp>
              <p:nvGrpSpPr>
                <p:cNvPr id="21" name="Group 151"/>
                <p:cNvGrpSpPr/>
                <p:nvPr/>
              </p:nvGrpSpPr>
              <p:grpSpPr>
                <a:xfrm>
                  <a:off x="5562600" y="2743200"/>
                  <a:ext cx="2336800" cy="2540000"/>
                  <a:chOff x="5562600" y="2743200"/>
                  <a:chExt cx="2336800" cy="2540000"/>
                </a:xfrm>
                <a:grpFill/>
              </p:grpSpPr>
              <p:sp>
                <p:nvSpPr>
                  <p:cNvPr id="22" name="Rectangle 21"/>
                  <p:cNvSpPr/>
                  <p:nvPr/>
                </p:nvSpPr>
                <p:spPr>
                  <a:xfrm>
                    <a:off x="7023100" y="3695700"/>
                    <a:ext cx="292100" cy="317500"/>
                  </a:xfrm>
                  <a:prstGeom prst="rect">
                    <a:avLst/>
                  </a:prstGeom>
                  <a:grpFill/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91440" tIns="91440" rIns="91440" bIns="91440" rtlCol="0" anchor="t" anchorCtr="0"/>
                  <a:lstStyle/>
                  <a:p>
                    <a:pPr algn="ctr">
                      <a:buNone/>
                    </a:pPr>
                    <a:endParaRPr lang="en-US" sz="1500" dirty="0" smtClean="0">
                      <a:solidFill>
                        <a:schemeClr val="tx1"/>
                      </a:solidFill>
                      <a:latin typeface="Courier New" pitchFamily="49" charset="0"/>
                      <a:cs typeface="Courier New" pitchFamily="49" charset="0"/>
                    </a:endParaRPr>
                  </a:p>
                </p:txBody>
              </p:sp>
              <p:sp>
                <p:nvSpPr>
                  <p:cNvPr id="23" name="Rectangle 22"/>
                  <p:cNvSpPr/>
                  <p:nvPr/>
                </p:nvSpPr>
                <p:spPr>
                  <a:xfrm>
                    <a:off x="6731000" y="4013200"/>
                    <a:ext cx="292100" cy="317500"/>
                  </a:xfrm>
                  <a:prstGeom prst="rect">
                    <a:avLst/>
                  </a:prstGeom>
                  <a:grpFill/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91440" tIns="91440" rIns="91440" bIns="91440" rtlCol="0" anchor="t" anchorCtr="0"/>
                  <a:lstStyle/>
                  <a:p>
                    <a:pPr algn="ctr">
                      <a:buNone/>
                    </a:pPr>
                    <a:endParaRPr lang="en-US" sz="1500" dirty="0" smtClean="0">
                      <a:solidFill>
                        <a:schemeClr val="tx1"/>
                      </a:solidFill>
                      <a:latin typeface="Courier New" pitchFamily="49" charset="0"/>
                      <a:cs typeface="Courier New" pitchFamily="49" charset="0"/>
                    </a:endParaRPr>
                  </a:p>
                </p:txBody>
              </p:sp>
              <p:sp>
                <p:nvSpPr>
                  <p:cNvPr id="24" name="Rectangle 23"/>
                  <p:cNvSpPr/>
                  <p:nvPr/>
                </p:nvSpPr>
                <p:spPr>
                  <a:xfrm>
                    <a:off x="7315200" y="4013200"/>
                    <a:ext cx="292100" cy="317500"/>
                  </a:xfrm>
                  <a:prstGeom prst="rect">
                    <a:avLst/>
                  </a:prstGeom>
                  <a:grpFill/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91440" tIns="91440" rIns="91440" bIns="91440" rtlCol="0" anchor="t" anchorCtr="0"/>
                  <a:lstStyle/>
                  <a:p>
                    <a:pPr algn="ctr">
                      <a:buNone/>
                    </a:pPr>
                    <a:endParaRPr lang="en-US" sz="1500" dirty="0" smtClean="0">
                      <a:solidFill>
                        <a:schemeClr val="tx1"/>
                      </a:solidFill>
                      <a:latin typeface="Courier New" pitchFamily="49" charset="0"/>
                      <a:cs typeface="Courier New" pitchFamily="49" charset="0"/>
                    </a:endParaRPr>
                  </a:p>
                </p:txBody>
              </p:sp>
              <p:grpSp>
                <p:nvGrpSpPr>
                  <p:cNvPr id="25" name="Group 150"/>
                  <p:cNvGrpSpPr/>
                  <p:nvPr/>
                </p:nvGrpSpPr>
                <p:grpSpPr>
                  <a:xfrm>
                    <a:off x="5562600" y="2743200"/>
                    <a:ext cx="2336800" cy="2540000"/>
                    <a:chOff x="5562600" y="2743200"/>
                    <a:chExt cx="2336800" cy="2540000"/>
                  </a:xfrm>
                  <a:grpFill/>
                </p:grpSpPr>
                <p:sp>
                  <p:nvSpPr>
                    <p:cNvPr id="26" name="Rectangle 25"/>
                    <p:cNvSpPr/>
                    <p:nvPr/>
                  </p:nvSpPr>
                  <p:spPr>
                    <a:xfrm>
                      <a:off x="6438900" y="3060700"/>
                      <a:ext cx="292100" cy="317500"/>
                    </a:xfrm>
                    <a:prstGeom prst="rect">
                      <a:avLst/>
                    </a:prstGeom>
                    <a:grpFill/>
                    <a:effectLst/>
                  </p:spPr>
                  <p:style>
                    <a:lnRef idx="1">
                      <a:schemeClr val="accent1"/>
                    </a:lnRef>
                    <a:fillRef idx="3">
                      <a:schemeClr val="accent1"/>
                    </a:fillRef>
                    <a:effectRef idx="2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lIns="91440" tIns="91440" rIns="91440" bIns="91440" rtlCol="0" anchor="t" anchorCtr="0"/>
                    <a:lstStyle/>
                    <a:p>
                      <a:pPr algn="ctr">
                        <a:buNone/>
                      </a:pPr>
                      <a:endParaRPr lang="en-US" sz="1500" dirty="0" smtClean="0">
                        <a:solidFill>
                          <a:schemeClr val="tx1"/>
                        </a:solidFill>
                        <a:latin typeface="Courier New" pitchFamily="49" charset="0"/>
                        <a:cs typeface="Courier New" pitchFamily="49" charset="0"/>
                      </a:endParaRPr>
                    </a:p>
                  </p:txBody>
                </p:sp>
                <p:sp>
                  <p:nvSpPr>
                    <p:cNvPr id="27" name="Rectangle 26"/>
                    <p:cNvSpPr/>
                    <p:nvPr/>
                  </p:nvSpPr>
                  <p:spPr>
                    <a:xfrm>
                      <a:off x="6146800" y="3378200"/>
                      <a:ext cx="292100" cy="317500"/>
                    </a:xfrm>
                    <a:prstGeom prst="rect">
                      <a:avLst/>
                    </a:prstGeom>
                    <a:grpFill/>
                    <a:effectLst/>
                  </p:spPr>
                  <p:style>
                    <a:lnRef idx="1">
                      <a:schemeClr val="accent1"/>
                    </a:lnRef>
                    <a:fillRef idx="3">
                      <a:schemeClr val="accent1"/>
                    </a:fillRef>
                    <a:effectRef idx="2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lIns="91440" tIns="91440" rIns="91440" bIns="91440" rtlCol="0" anchor="t" anchorCtr="0"/>
                    <a:lstStyle/>
                    <a:p>
                      <a:pPr algn="ctr">
                        <a:buNone/>
                      </a:pPr>
                      <a:endParaRPr lang="en-US" sz="1500" dirty="0" smtClean="0">
                        <a:solidFill>
                          <a:schemeClr val="tx1"/>
                        </a:solidFill>
                        <a:latin typeface="Courier New" pitchFamily="49" charset="0"/>
                        <a:cs typeface="Courier New" pitchFamily="49" charset="0"/>
                      </a:endParaRPr>
                    </a:p>
                  </p:txBody>
                </p:sp>
                <p:grpSp>
                  <p:nvGrpSpPr>
                    <p:cNvPr id="28" name="Group 149"/>
                    <p:cNvGrpSpPr/>
                    <p:nvPr/>
                  </p:nvGrpSpPr>
                  <p:grpSpPr>
                    <a:xfrm>
                      <a:off x="5562600" y="2743200"/>
                      <a:ext cx="2336800" cy="2540000"/>
                      <a:chOff x="5562600" y="2743200"/>
                      <a:chExt cx="2336800" cy="2540000"/>
                    </a:xfrm>
                    <a:grpFill/>
                  </p:grpSpPr>
                  <p:grpSp>
                    <p:nvGrpSpPr>
                      <p:cNvPr id="29" name="Group 148"/>
                      <p:cNvGrpSpPr/>
                      <p:nvPr/>
                    </p:nvGrpSpPr>
                    <p:grpSpPr>
                      <a:xfrm>
                        <a:off x="6731000" y="3378200"/>
                        <a:ext cx="1168400" cy="1270000"/>
                        <a:chOff x="6731000" y="3378200"/>
                        <a:chExt cx="1168400" cy="1270000"/>
                      </a:xfrm>
                      <a:grpFill/>
                    </p:grpSpPr>
                    <p:sp>
                      <p:nvSpPr>
                        <p:cNvPr id="79" name="Rectangle 78"/>
                        <p:cNvSpPr/>
                        <p:nvPr/>
                      </p:nvSpPr>
                      <p:spPr>
                        <a:xfrm>
                          <a:off x="6731000" y="3378200"/>
                          <a:ext cx="292100" cy="317500"/>
                        </a:xfrm>
                        <a:prstGeom prst="rect">
                          <a:avLst/>
                        </a:prstGeom>
                        <a:grpFill/>
                        <a:effectLst/>
                      </p:spPr>
                      <p:style>
                        <a:lnRef idx="1">
                          <a:schemeClr val="accent1"/>
                        </a:lnRef>
                        <a:fillRef idx="3">
                          <a:schemeClr val="accent1"/>
                        </a:fillRef>
                        <a:effectRef idx="2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lIns="91440" tIns="91440" rIns="91440" bIns="91440" rtlCol="0" anchor="t" anchorCtr="0"/>
                        <a:lstStyle/>
                        <a:p>
                          <a:pPr algn="ctr">
                            <a:buNone/>
                          </a:pPr>
                          <a:endParaRPr lang="en-US" sz="1500" dirty="0" smtClean="0">
                            <a:solidFill>
                              <a:schemeClr val="tx1"/>
                            </a:solidFill>
                            <a:latin typeface="Courier New" pitchFamily="49" charset="0"/>
                            <a:cs typeface="Courier New" pitchFamily="49" charset="0"/>
                          </a:endParaRPr>
                        </a:p>
                      </p:txBody>
                    </p:sp>
                    <p:sp>
                      <p:nvSpPr>
                        <p:cNvPr id="80" name="Rectangle 79"/>
                        <p:cNvSpPr/>
                        <p:nvPr/>
                      </p:nvSpPr>
                      <p:spPr>
                        <a:xfrm>
                          <a:off x="7315200" y="4330700"/>
                          <a:ext cx="292100" cy="317500"/>
                        </a:xfrm>
                        <a:prstGeom prst="rect">
                          <a:avLst/>
                        </a:prstGeom>
                        <a:grpFill/>
                        <a:effectLst/>
                      </p:spPr>
                      <p:style>
                        <a:lnRef idx="1">
                          <a:schemeClr val="accent1"/>
                        </a:lnRef>
                        <a:fillRef idx="3">
                          <a:schemeClr val="accent1"/>
                        </a:fillRef>
                        <a:effectRef idx="2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lIns="91440" tIns="91440" rIns="91440" bIns="91440" rtlCol="0" anchor="t" anchorCtr="0"/>
                        <a:lstStyle/>
                        <a:p>
                          <a:pPr algn="ctr">
                            <a:buNone/>
                          </a:pPr>
                          <a:endParaRPr lang="en-US" sz="1500" dirty="0" smtClean="0">
                            <a:solidFill>
                              <a:schemeClr val="tx1"/>
                            </a:solidFill>
                            <a:latin typeface="Courier New" pitchFamily="49" charset="0"/>
                            <a:cs typeface="Courier New" pitchFamily="49" charset="0"/>
                          </a:endParaRPr>
                        </a:p>
                      </p:txBody>
                    </p:sp>
                    <p:sp>
                      <p:nvSpPr>
                        <p:cNvPr id="81" name="Rectangle 80"/>
                        <p:cNvSpPr/>
                        <p:nvPr/>
                      </p:nvSpPr>
                      <p:spPr>
                        <a:xfrm>
                          <a:off x="7607300" y="4330700"/>
                          <a:ext cx="292100" cy="317500"/>
                        </a:xfrm>
                        <a:prstGeom prst="rect">
                          <a:avLst/>
                        </a:prstGeom>
                        <a:grpFill/>
                        <a:effectLst/>
                      </p:spPr>
                      <p:style>
                        <a:lnRef idx="1">
                          <a:schemeClr val="accent1"/>
                        </a:lnRef>
                        <a:fillRef idx="3">
                          <a:schemeClr val="accent1"/>
                        </a:fillRef>
                        <a:effectRef idx="2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lIns="91440" tIns="91440" rIns="91440" bIns="91440" rtlCol="0" anchor="t" anchorCtr="0"/>
                        <a:lstStyle/>
                        <a:p>
                          <a:pPr algn="ctr">
                            <a:buNone/>
                          </a:pPr>
                          <a:endParaRPr lang="en-US" sz="1500" dirty="0" smtClean="0">
                            <a:solidFill>
                              <a:schemeClr val="tx1"/>
                            </a:solidFill>
                            <a:latin typeface="Courier New" pitchFamily="49" charset="0"/>
                            <a:cs typeface="Courier New" pitchFamily="49" charset="0"/>
                          </a:endParaRPr>
                        </a:p>
                      </p:txBody>
                    </p:sp>
                  </p:grpSp>
                  <p:grpSp>
                    <p:nvGrpSpPr>
                      <p:cNvPr id="30" name="Group 146"/>
                      <p:cNvGrpSpPr/>
                      <p:nvPr/>
                    </p:nvGrpSpPr>
                    <p:grpSpPr>
                      <a:xfrm>
                        <a:off x="5562600" y="2743200"/>
                        <a:ext cx="2336800" cy="2540000"/>
                        <a:chOff x="5562600" y="2743200"/>
                        <a:chExt cx="2336800" cy="2540000"/>
                      </a:xfrm>
                      <a:grpFill/>
                    </p:grpSpPr>
                    <p:sp>
                      <p:nvSpPr>
                        <p:cNvPr id="31" name="Rectangle 30"/>
                        <p:cNvSpPr/>
                        <p:nvPr/>
                      </p:nvSpPr>
                      <p:spPr>
                        <a:xfrm>
                          <a:off x="5562600" y="2743200"/>
                          <a:ext cx="292100" cy="317500"/>
                        </a:xfrm>
                        <a:prstGeom prst="rect">
                          <a:avLst/>
                        </a:prstGeom>
                        <a:grpFill/>
                        <a:effectLst/>
                      </p:spPr>
                      <p:style>
                        <a:lnRef idx="1">
                          <a:schemeClr val="accent1"/>
                        </a:lnRef>
                        <a:fillRef idx="3">
                          <a:schemeClr val="accent1"/>
                        </a:fillRef>
                        <a:effectRef idx="2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lIns="91440" tIns="91440" rIns="91440" bIns="91440" rtlCol="0" anchor="t" anchorCtr="0"/>
                        <a:lstStyle/>
                        <a:p>
                          <a:pPr algn="ctr">
                            <a:buNone/>
                          </a:pPr>
                          <a:endParaRPr lang="en-US" sz="1500" dirty="0" smtClean="0">
                            <a:solidFill>
                              <a:schemeClr val="tx1"/>
                            </a:solidFill>
                            <a:latin typeface="Courier New" pitchFamily="49" charset="0"/>
                            <a:cs typeface="Courier New" pitchFamily="49" charset="0"/>
                          </a:endParaRPr>
                        </a:p>
                      </p:txBody>
                    </p:sp>
                    <p:sp>
                      <p:nvSpPr>
                        <p:cNvPr id="32" name="Rectangle 31"/>
                        <p:cNvSpPr/>
                        <p:nvPr/>
                      </p:nvSpPr>
                      <p:spPr>
                        <a:xfrm>
                          <a:off x="5854700" y="2743200"/>
                          <a:ext cx="292100" cy="317500"/>
                        </a:xfrm>
                        <a:prstGeom prst="rect">
                          <a:avLst/>
                        </a:prstGeom>
                        <a:grpFill/>
                        <a:effectLst/>
                      </p:spPr>
                      <p:style>
                        <a:lnRef idx="1">
                          <a:schemeClr val="accent1"/>
                        </a:lnRef>
                        <a:fillRef idx="3">
                          <a:schemeClr val="accent1"/>
                        </a:fillRef>
                        <a:effectRef idx="2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lIns="91440" tIns="91440" rIns="91440" bIns="91440" rtlCol="0" anchor="t" anchorCtr="0"/>
                        <a:lstStyle/>
                        <a:p>
                          <a:pPr algn="ctr">
                            <a:buNone/>
                          </a:pPr>
                          <a:endParaRPr lang="en-US" sz="1500" dirty="0" smtClean="0">
                            <a:solidFill>
                              <a:schemeClr val="tx1"/>
                            </a:solidFill>
                            <a:latin typeface="Courier New" pitchFamily="49" charset="0"/>
                            <a:cs typeface="Courier New" pitchFamily="49" charset="0"/>
                          </a:endParaRPr>
                        </a:p>
                      </p:txBody>
                    </p:sp>
                    <p:sp>
                      <p:nvSpPr>
                        <p:cNvPr id="33" name="Rectangle 32"/>
                        <p:cNvSpPr/>
                        <p:nvPr/>
                      </p:nvSpPr>
                      <p:spPr>
                        <a:xfrm>
                          <a:off x="6146800" y="2743200"/>
                          <a:ext cx="292100" cy="317500"/>
                        </a:xfrm>
                        <a:prstGeom prst="rect">
                          <a:avLst/>
                        </a:prstGeom>
                        <a:grpFill/>
                        <a:effectLst/>
                      </p:spPr>
                      <p:style>
                        <a:lnRef idx="1">
                          <a:schemeClr val="accent1"/>
                        </a:lnRef>
                        <a:fillRef idx="3">
                          <a:schemeClr val="accent1"/>
                        </a:fillRef>
                        <a:effectRef idx="2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lIns="91440" tIns="91440" rIns="91440" bIns="91440" rtlCol="0" anchor="t" anchorCtr="0"/>
                        <a:lstStyle/>
                        <a:p>
                          <a:pPr algn="ctr">
                            <a:buNone/>
                          </a:pPr>
                          <a:endParaRPr lang="en-US" sz="1500" dirty="0" smtClean="0">
                            <a:solidFill>
                              <a:schemeClr val="tx1"/>
                            </a:solidFill>
                            <a:latin typeface="Courier New" pitchFamily="49" charset="0"/>
                            <a:cs typeface="Courier New" pitchFamily="49" charset="0"/>
                          </a:endParaRPr>
                        </a:p>
                      </p:txBody>
                    </p:sp>
                    <p:sp>
                      <p:nvSpPr>
                        <p:cNvPr id="34" name="Rectangle 33"/>
                        <p:cNvSpPr/>
                        <p:nvPr/>
                      </p:nvSpPr>
                      <p:spPr>
                        <a:xfrm>
                          <a:off x="6438900" y="2743200"/>
                          <a:ext cx="292100" cy="317500"/>
                        </a:xfrm>
                        <a:prstGeom prst="rect">
                          <a:avLst/>
                        </a:prstGeom>
                        <a:grpFill/>
                        <a:effectLst/>
                      </p:spPr>
                      <p:style>
                        <a:lnRef idx="1">
                          <a:schemeClr val="accent1"/>
                        </a:lnRef>
                        <a:fillRef idx="3">
                          <a:schemeClr val="accent1"/>
                        </a:fillRef>
                        <a:effectRef idx="2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lIns="91440" tIns="91440" rIns="91440" bIns="91440" rtlCol="0" anchor="t" anchorCtr="0"/>
                        <a:lstStyle/>
                        <a:p>
                          <a:pPr algn="ctr">
                            <a:buNone/>
                          </a:pPr>
                          <a:endParaRPr lang="en-US" sz="1500" dirty="0" smtClean="0">
                            <a:solidFill>
                              <a:schemeClr val="tx1"/>
                            </a:solidFill>
                            <a:latin typeface="Courier New" pitchFamily="49" charset="0"/>
                            <a:cs typeface="Courier New" pitchFamily="49" charset="0"/>
                          </a:endParaRPr>
                        </a:p>
                      </p:txBody>
                    </p:sp>
                    <p:sp>
                      <p:nvSpPr>
                        <p:cNvPr id="35" name="Rectangle 34"/>
                        <p:cNvSpPr/>
                        <p:nvPr/>
                      </p:nvSpPr>
                      <p:spPr>
                        <a:xfrm>
                          <a:off x="6731000" y="2743200"/>
                          <a:ext cx="292100" cy="317500"/>
                        </a:xfrm>
                        <a:prstGeom prst="rect">
                          <a:avLst/>
                        </a:prstGeom>
                        <a:grpFill/>
                        <a:effectLst/>
                      </p:spPr>
                      <p:style>
                        <a:lnRef idx="1">
                          <a:schemeClr val="accent1"/>
                        </a:lnRef>
                        <a:fillRef idx="3">
                          <a:schemeClr val="accent1"/>
                        </a:fillRef>
                        <a:effectRef idx="2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lIns="91440" tIns="91440" rIns="91440" bIns="91440" rtlCol="0" anchor="t" anchorCtr="0"/>
                        <a:lstStyle/>
                        <a:p>
                          <a:pPr algn="ctr">
                            <a:buNone/>
                          </a:pPr>
                          <a:endParaRPr lang="en-US" sz="1500" dirty="0" smtClean="0">
                            <a:solidFill>
                              <a:schemeClr val="tx1"/>
                            </a:solidFill>
                            <a:latin typeface="Courier New" pitchFamily="49" charset="0"/>
                            <a:cs typeface="Courier New" pitchFamily="49" charset="0"/>
                          </a:endParaRPr>
                        </a:p>
                      </p:txBody>
                    </p:sp>
                    <p:sp>
                      <p:nvSpPr>
                        <p:cNvPr id="36" name="Rectangle 35"/>
                        <p:cNvSpPr/>
                        <p:nvPr/>
                      </p:nvSpPr>
                      <p:spPr>
                        <a:xfrm>
                          <a:off x="7023100" y="2743200"/>
                          <a:ext cx="292100" cy="317500"/>
                        </a:xfrm>
                        <a:prstGeom prst="rect">
                          <a:avLst/>
                        </a:prstGeom>
                        <a:grpFill/>
                        <a:effectLst/>
                      </p:spPr>
                      <p:style>
                        <a:lnRef idx="1">
                          <a:schemeClr val="accent1"/>
                        </a:lnRef>
                        <a:fillRef idx="3">
                          <a:schemeClr val="accent1"/>
                        </a:fillRef>
                        <a:effectRef idx="2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lIns="91440" tIns="91440" rIns="91440" bIns="91440" rtlCol="0" anchor="t" anchorCtr="0"/>
                        <a:lstStyle/>
                        <a:p>
                          <a:pPr algn="ctr">
                            <a:buNone/>
                          </a:pPr>
                          <a:endParaRPr lang="en-US" sz="1500" dirty="0" smtClean="0">
                            <a:solidFill>
                              <a:schemeClr val="tx1"/>
                            </a:solidFill>
                            <a:latin typeface="Courier New" pitchFamily="49" charset="0"/>
                            <a:cs typeface="Courier New" pitchFamily="49" charset="0"/>
                          </a:endParaRPr>
                        </a:p>
                      </p:txBody>
                    </p:sp>
                    <p:sp>
                      <p:nvSpPr>
                        <p:cNvPr id="37" name="Rectangle 36"/>
                        <p:cNvSpPr/>
                        <p:nvPr/>
                      </p:nvSpPr>
                      <p:spPr>
                        <a:xfrm>
                          <a:off x="7315200" y="2743200"/>
                          <a:ext cx="292100" cy="317500"/>
                        </a:xfrm>
                        <a:prstGeom prst="rect">
                          <a:avLst/>
                        </a:prstGeom>
                        <a:grpFill/>
                        <a:effectLst/>
                      </p:spPr>
                      <p:style>
                        <a:lnRef idx="1">
                          <a:schemeClr val="accent1"/>
                        </a:lnRef>
                        <a:fillRef idx="3">
                          <a:schemeClr val="accent1"/>
                        </a:fillRef>
                        <a:effectRef idx="2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lIns="91440" tIns="91440" rIns="91440" bIns="91440" rtlCol="0" anchor="t" anchorCtr="0"/>
                        <a:lstStyle/>
                        <a:p>
                          <a:pPr algn="ctr">
                            <a:buNone/>
                          </a:pPr>
                          <a:endParaRPr lang="en-US" sz="1500" dirty="0" smtClean="0">
                            <a:solidFill>
                              <a:schemeClr val="tx1"/>
                            </a:solidFill>
                            <a:latin typeface="Courier New" pitchFamily="49" charset="0"/>
                            <a:cs typeface="Courier New" pitchFamily="49" charset="0"/>
                          </a:endParaRPr>
                        </a:p>
                      </p:txBody>
                    </p:sp>
                    <p:sp>
                      <p:nvSpPr>
                        <p:cNvPr id="38" name="Rectangle 37"/>
                        <p:cNvSpPr/>
                        <p:nvPr/>
                      </p:nvSpPr>
                      <p:spPr>
                        <a:xfrm>
                          <a:off x="7607300" y="2743200"/>
                          <a:ext cx="292100" cy="317500"/>
                        </a:xfrm>
                        <a:prstGeom prst="rect">
                          <a:avLst/>
                        </a:prstGeom>
                        <a:grpFill/>
                        <a:effectLst/>
                      </p:spPr>
                      <p:style>
                        <a:lnRef idx="1">
                          <a:schemeClr val="accent1"/>
                        </a:lnRef>
                        <a:fillRef idx="3">
                          <a:schemeClr val="accent1"/>
                        </a:fillRef>
                        <a:effectRef idx="2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lIns="91440" tIns="91440" rIns="91440" bIns="91440" rtlCol="0" anchor="t" anchorCtr="0"/>
                        <a:lstStyle/>
                        <a:p>
                          <a:pPr algn="ctr">
                            <a:buNone/>
                          </a:pPr>
                          <a:endParaRPr lang="en-US" sz="1500" dirty="0" smtClean="0">
                            <a:solidFill>
                              <a:schemeClr val="tx1"/>
                            </a:solidFill>
                            <a:latin typeface="Courier New" pitchFamily="49" charset="0"/>
                            <a:cs typeface="Courier New" pitchFamily="49" charset="0"/>
                          </a:endParaRPr>
                        </a:p>
                      </p:txBody>
                    </p:sp>
                    <p:sp>
                      <p:nvSpPr>
                        <p:cNvPr id="39" name="Rectangle 38"/>
                        <p:cNvSpPr/>
                        <p:nvPr/>
                      </p:nvSpPr>
                      <p:spPr>
                        <a:xfrm>
                          <a:off x="5562600" y="3060700"/>
                          <a:ext cx="292100" cy="317500"/>
                        </a:xfrm>
                        <a:prstGeom prst="rect">
                          <a:avLst/>
                        </a:prstGeom>
                        <a:grpFill/>
                        <a:effectLst/>
                      </p:spPr>
                      <p:style>
                        <a:lnRef idx="1">
                          <a:schemeClr val="accent1"/>
                        </a:lnRef>
                        <a:fillRef idx="3">
                          <a:schemeClr val="accent1"/>
                        </a:fillRef>
                        <a:effectRef idx="2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lIns="91440" tIns="91440" rIns="91440" bIns="91440" rtlCol="0" anchor="t" anchorCtr="0"/>
                        <a:lstStyle/>
                        <a:p>
                          <a:pPr algn="ctr">
                            <a:buNone/>
                          </a:pPr>
                          <a:endParaRPr lang="en-US" sz="1500" dirty="0" smtClean="0">
                            <a:solidFill>
                              <a:schemeClr val="tx1"/>
                            </a:solidFill>
                            <a:latin typeface="Courier New" pitchFamily="49" charset="0"/>
                            <a:cs typeface="Courier New" pitchFamily="49" charset="0"/>
                          </a:endParaRPr>
                        </a:p>
                      </p:txBody>
                    </p:sp>
                    <p:sp>
                      <p:nvSpPr>
                        <p:cNvPr id="40" name="Rectangle 39"/>
                        <p:cNvSpPr/>
                        <p:nvPr/>
                      </p:nvSpPr>
                      <p:spPr>
                        <a:xfrm>
                          <a:off x="5854700" y="3060700"/>
                          <a:ext cx="292100" cy="317500"/>
                        </a:xfrm>
                        <a:prstGeom prst="rect">
                          <a:avLst/>
                        </a:prstGeom>
                        <a:grpFill/>
                        <a:effectLst/>
                      </p:spPr>
                      <p:style>
                        <a:lnRef idx="1">
                          <a:schemeClr val="accent1"/>
                        </a:lnRef>
                        <a:fillRef idx="3">
                          <a:schemeClr val="accent1"/>
                        </a:fillRef>
                        <a:effectRef idx="2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lIns="91440" tIns="91440" rIns="91440" bIns="91440" rtlCol="0" anchor="t" anchorCtr="0"/>
                        <a:lstStyle/>
                        <a:p>
                          <a:pPr algn="ctr">
                            <a:buNone/>
                          </a:pPr>
                          <a:endParaRPr lang="en-US" sz="1500" dirty="0" smtClean="0">
                            <a:solidFill>
                              <a:schemeClr val="tx1"/>
                            </a:solidFill>
                            <a:latin typeface="Courier New" pitchFamily="49" charset="0"/>
                            <a:cs typeface="Courier New" pitchFamily="49" charset="0"/>
                          </a:endParaRPr>
                        </a:p>
                      </p:txBody>
                    </p:sp>
                    <p:sp>
                      <p:nvSpPr>
                        <p:cNvPr id="41" name="Rectangle 40"/>
                        <p:cNvSpPr/>
                        <p:nvPr/>
                      </p:nvSpPr>
                      <p:spPr>
                        <a:xfrm>
                          <a:off x="6146800" y="3060700"/>
                          <a:ext cx="292100" cy="317500"/>
                        </a:xfrm>
                        <a:prstGeom prst="rect">
                          <a:avLst/>
                        </a:prstGeom>
                        <a:grpFill/>
                        <a:effectLst/>
                      </p:spPr>
                      <p:style>
                        <a:lnRef idx="1">
                          <a:schemeClr val="accent1"/>
                        </a:lnRef>
                        <a:fillRef idx="3">
                          <a:schemeClr val="accent1"/>
                        </a:fillRef>
                        <a:effectRef idx="2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lIns="91440" tIns="91440" rIns="91440" bIns="91440" rtlCol="0" anchor="t" anchorCtr="0"/>
                        <a:lstStyle/>
                        <a:p>
                          <a:pPr algn="ctr">
                            <a:buNone/>
                          </a:pPr>
                          <a:endParaRPr lang="en-US" sz="1500" dirty="0" smtClean="0">
                            <a:solidFill>
                              <a:schemeClr val="tx1"/>
                            </a:solidFill>
                            <a:latin typeface="Courier New" pitchFamily="49" charset="0"/>
                            <a:cs typeface="Courier New" pitchFamily="49" charset="0"/>
                          </a:endParaRPr>
                        </a:p>
                      </p:txBody>
                    </p:sp>
                    <p:sp>
                      <p:nvSpPr>
                        <p:cNvPr id="42" name="Rectangle 41"/>
                        <p:cNvSpPr/>
                        <p:nvPr/>
                      </p:nvSpPr>
                      <p:spPr>
                        <a:xfrm>
                          <a:off x="6731000" y="3060700"/>
                          <a:ext cx="292100" cy="317500"/>
                        </a:xfrm>
                        <a:prstGeom prst="rect">
                          <a:avLst/>
                        </a:prstGeom>
                        <a:grpFill/>
                        <a:effectLst/>
                      </p:spPr>
                      <p:style>
                        <a:lnRef idx="1">
                          <a:schemeClr val="accent1"/>
                        </a:lnRef>
                        <a:fillRef idx="3">
                          <a:schemeClr val="accent1"/>
                        </a:fillRef>
                        <a:effectRef idx="2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lIns="91440" tIns="91440" rIns="91440" bIns="91440" rtlCol="0" anchor="t" anchorCtr="0"/>
                        <a:lstStyle/>
                        <a:p>
                          <a:pPr algn="ctr">
                            <a:buNone/>
                          </a:pPr>
                          <a:endParaRPr lang="en-US" sz="1500" dirty="0" smtClean="0">
                            <a:solidFill>
                              <a:schemeClr val="tx1"/>
                            </a:solidFill>
                            <a:latin typeface="Courier New" pitchFamily="49" charset="0"/>
                            <a:cs typeface="Courier New" pitchFamily="49" charset="0"/>
                          </a:endParaRPr>
                        </a:p>
                      </p:txBody>
                    </p:sp>
                    <p:sp>
                      <p:nvSpPr>
                        <p:cNvPr id="43" name="Rectangle 42"/>
                        <p:cNvSpPr/>
                        <p:nvPr/>
                      </p:nvSpPr>
                      <p:spPr>
                        <a:xfrm>
                          <a:off x="7023100" y="3060700"/>
                          <a:ext cx="292100" cy="317500"/>
                        </a:xfrm>
                        <a:prstGeom prst="rect">
                          <a:avLst/>
                        </a:prstGeom>
                        <a:grpFill/>
                        <a:effectLst/>
                      </p:spPr>
                      <p:style>
                        <a:lnRef idx="1">
                          <a:schemeClr val="accent1"/>
                        </a:lnRef>
                        <a:fillRef idx="3">
                          <a:schemeClr val="accent1"/>
                        </a:fillRef>
                        <a:effectRef idx="2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lIns="91440" tIns="91440" rIns="91440" bIns="91440" rtlCol="0" anchor="t" anchorCtr="0"/>
                        <a:lstStyle/>
                        <a:p>
                          <a:pPr algn="ctr">
                            <a:buNone/>
                          </a:pPr>
                          <a:endParaRPr lang="en-US" sz="1500" dirty="0" smtClean="0">
                            <a:solidFill>
                              <a:schemeClr val="tx1"/>
                            </a:solidFill>
                            <a:latin typeface="Courier New" pitchFamily="49" charset="0"/>
                            <a:cs typeface="Courier New" pitchFamily="49" charset="0"/>
                          </a:endParaRPr>
                        </a:p>
                      </p:txBody>
                    </p:sp>
                    <p:sp>
                      <p:nvSpPr>
                        <p:cNvPr id="44" name="Rectangle 43"/>
                        <p:cNvSpPr/>
                        <p:nvPr/>
                      </p:nvSpPr>
                      <p:spPr>
                        <a:xfrm>
                          <a:off x="7315200" y="3060700"/>
                          <a:ext cx="292100" cy="317500"/>
                        </a:xfrm>
                        <a:prstGeom prst="rect">
                          <a:avLst/>
                        </a:prstGeom>
                        <a:grpFill/>
                        <a:effectLst/>
                      </p:spPr>
                      <p:style>
                        <a:lnRef idx="1">
                          <a:schemeClr val="accent1"/>
                        </a:lnRef>
                        <a:fillRef idx="3">
                          <a:schemeClr val="accent1"/>
                        </a:fillRef>
                        <a:effectRef idx="2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lIns="91440" tIns="91440" rIns="91440" bIns="91440" rtlCol="0" anchor="t" anchorCtr="0"/>
                        <a:lstStyle/>
                        <a:p>
                          <a:pPr algn="ctr">
                            <a:buNone/>
                          </a:pPr>
                          <a:endParaRPr lang="en-US" sz="1500" dirty="0" smtClean="0">
                            <a:solidFill>
                              <a:schemeClr val="tx1"/>
                            </a:solidFill>
                            <a:latin typeface="Courier New" pitchFamily="49" charset="0"/>
                            <a:cs typeface="Courier New" pitchFamily="49" charset="0"/>
                          </a:endParaRPr>
                        </a:p>
                      </p:txBody>
                    </p:sp>
                    <p:sp>
                      <p:nvSpPr>
                        <p:cNvPr id="45" name="Rectangle 44"/>
                        <p:cNvSpPr/>
                        <p:nvPr/>
                      </p:nvSpPr>
                      <p:spPr>
                        <a:xfrm>
                          <a:off x="7607300" y="3060700"/>
                          <a:ext cx="292100" cy="317500"/>
                        </a:xfrm>
                        <a:prstGeom prst="rect">
                          <a:avLst/>
                        </a:prstGeom>
                        <a:grpFill/>
                        <a:effectLst/>
                      </p:spPr>
                      <p:style>
                        <a:lnRef idx="1">
                          <a:schemeClr val="accent1"/>
                        </a:lnRef>
                        <a:fillRef idx="3">
                          <a:schemeClr val="accent1"/>
                        </a:fillRef>
                        <a:effectRef idx="2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lIns="91440" tIns="91440" rIns="91440" bIns="91440" rtlCol="0" anchor="t" anchorCtr="0"/>
                        <a:lstStyle/>
                        <a:p>
                          <a:pPr algn="ctr">
                            <a:buNone/>
                          </a:pPr>
                          <a:endParaRPr lang="en-US" sz="1500" dirty="0" smtClean="0">
                            <a:solidFill>
                              <a:schemeClr val="tx1"/>
                            </a:solidFill>
                            <a:latin typeface="Courier New" pitchFamily="49" charset="0"/>
                            <a:cs typeface="Courier New" pitchFamily="49" charset="0"/>
                          </a:endParaRPr>
                        </a:p>
                      </p:txBody>
                    </p:sp>
                    <p:sp>
                      <p:nvSpPr>
                        <p:cNvPr id="46" name="Rectangle 45"/>
                        <p:cNvSpPr/>
                        <p:nvPr/>
                      </p:nvSpPr>
                      <p:spPr>
                        <a:xfrm>
                          <a:off x="5562600" y="3378200"/>
                          <a:ext cx="292100" cy="317500"/>
                        </a:xfrm>
                        <a:prstGeom prst="rect">
                          <a:avLst/>
                        </a:prstGeom>
                        <a:grpFill/>
                        <a:effectLst/>
                      </p:spPr>
                      <p:style>
                        <a:lnRef idx="1">
                          <a:schemeClr val="accent1"/>
                        </a:lnRef>
                        <a:fillRef idx="3">
                          <a:schemeClr val="accent1"/>
                        </a:fillRef>
                        <a:effectRef idx="2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lIns="91440" tIns="91440" rIns="91440" bIns="91440" rtlCol="0" anchor="t" anchorCtr="0"/>
                        <a:lstStyle/>
                        <a:p>
                          <a:pPr algn="ctr">
                            <a:buNone/>
                          </a:pPr>
                          <a:endParaRPr lang="en-US" sz="1500" dirty="0" smtClean="0">
                            <a:solidFill>
                              <a:schemeClr val="tx1"/>
                            </a:solidFill>
                            <a:latin typeface="Courier New" pitchFamily="49" charset="0"/>
                            <a:cs typeface="Courier New" pitchFamily="49" charset="0"/>
                          </a:endParaRPr>
                        </a:p>
                      </p:txBody>
                    </p:sp>
                    <p:sp>
                      <p:nvSpPr>
                        <p:cNvPr id="47" name="Rectangle 46"/>
                        <p:cNvSpPr/>
                        <p:nvPr/>
                      </p:nvSpPr>
                      <p:spPr>
                        <a:xfrm>
                          <a:off x="5854700" y="3378200"/>
                          <a:ext cx="292100" cy="317500"/>
                        </a:xfrm>
                        <a:prstGeom prst="rect">
                          <a:avLst/>
                        </a:prstGeom>
                        <a:grpFill/>
                        <a:effectLst/>
                      </p:spPr>
                      <p:style>
                        <a:lnRef idx="1">
                          <a:schemeClr val="accent1"/>
                        </a:lnRef>
                        <a:fillRef idx="3">
                          <a:schemeClr val="accent1"/>
                        </a:fillRef>
                        <a:effectRef idx="2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lIns="91440" tIns="91440" rIns="91440" bIns="91440" rtlCol="0" anchor="t" anchorCtr="0"/>
                        <a:lstStyle/>
                        <a:p>
                          <a:pPr algn="ctr">
                            <a:buNone/>
                          </a:pPr>
                          <a:endParaRPr lang="en-US" sz="1500" dirty="0" smtClean="0">
                            <a:solidFill>
                              <a:schemeClr val="tx1"/>
                            </a:solidFill>
                            <a:latin typeface="Courier New" pitchFamily="49" charset="0"/>
                            <a:cs typeface="Courier New" pitchFamily="49" charset="0"/>
                          </a:endParaRPr>
                        </a:p>
                      </p:txBody>
                    </p:sp>
                    <p:sp>
                      <p:nvSpPr>
                        <p:cNvPr id="48" name="Rectangle 47"/>
                        <p:cNvSpPr/>
                        <p:nvPr/>
                      </p:nvSpPr>
                      <p:spPr>
                        <a:xfrm>
                          <a:off x="6438900" y="3378200"/>
                          <a:ext cx="292100" cy="317500"/>
                        </a:xfrm>
                        <a:prstGeom prst="rect">
                          <a:avLst/>
                        </a:prstGeom>
                        <a:grpFill/>
                        <a:effectLst/>
                      </p:spPr>
                      <p:style>
                        <a:lnRef idx="1">
                          <a:schemeClr val="accent1"/>
                        </a:lnRef>
                        <a:fillRef idx="3">
                          <a:schemeClr val="accent1"/>
                        </a:fillRef>
                        <a:effectRef idx="2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lIns="91440" tIns="91440" rIns="91440" bIns="91440" rtlCol="0" anchor="t" anchorCtr="0"/>
                        <a:lstStyle/>
                        <a:p>
                          <a:pPr algn="ctr">
                            <a:buNone/>
                          </a:pPr>
                          <a:endParaRPr lang="en-US" sz="1500" dirty="0" smtClean="0">
                            <a:solidFill>
                              <a:schemeClr val="tx1"/>
                            </a:solidFill>
                            <a:latin typeface="Courier New" pitchFamily="49" charset="0"/>
                            <a:cs typeface="Courier New" pitchFamily="49" charset="0"/>
                          </a:endParaRPr>
                        </a:p>
                      </p:txBody>
                    </p:sp>
                    <p:sp>
                      <p:nvSpPr>
                        <p:cNvPr id="49" name="Rectangle 48"/>
                        <p:cNvSpPr/>
                        <p:nvPr/>
                      </p:nvSpPr>
                      <p:spPr>
                        <a:xfrm>
                          <a:off x="7023100" y="3378200"/>
                          <a:ext cx="292100" cy="317500"/>
                        </a:xfrm>
                        <a:prstGeom prst="rect">
                          <a:avLst/>
                        </a:prstGeom>
                        <a:grpFill/>
                        <a:effectLst/>
                      </p:spPr>
                      <p:style>
                        <a:lnRef idx="1">
                          <a:schemeClr val="accent1"/>
                        </a:lnRef>
                        <a:fillRef idx="3">
                          <a:schemeClr val="accent1"/>
                        </a:fillRef>
                        <a:effectRef idx="2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lIns="91440" tIns="91440" rIns="91440" bIns="91440" rtlCol="0" anchor="t" anchorCtr="0"/>
                        <a:lstStyle/>
                        <a:p>
                          <a:pPr algn="ctr">
                            <a:buNone/>
                          </a:pPr>
                          <a:endParaRPr lang="en-US" sz="1500" dirty="0" smtClean="0">
                            <a:solidFill>
                              <a:schemeClr val="tx1"/>
                            </a:solidFill>
                            <a:latin typeface="Courier New" pitchFamily="49" charset="0"/>
                            <a:cs typeface="Courier New" pitchFamily="49" charset="0"/>
                          </a:endParaRPr>
                        </a:p>
                      </p:txBody>
                    </p:sp>
                    <p:sp>
                      <p:nvSpPr>
                        <p:cNvPr id="50" name="Rectangle 49"/>
                        <p:cNvSpPr/>
                        <p:nvPr/>
                      </p:nvSpPr>
                      <p:spPr>
                        <a:xfrm>
                          <a:off x="7315200" y="3378200"/>
                          <a:ext cx="292100" cy="317500"/>
                        </a:xfrm>
                        <a:prstGeom prst="rect">
                          <a:avLst/>
                        </a:prstGeom>
                        <a:grpFill/>
                        <a:effectLst/>
                      </p:spPr>
                      <p:style>
                        <a:lnRef idx="1">
                          <a:schemeClr val="accent1"/>
                        </a:lnRef>
                        <a:fillRef idx="3">
                          <a:schemeClr val="accent1"/>
                        </a:fillRef>
                        <a:effectRef idx="2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lIns="91440" tIns="91440" rIns="91440" bIns="91440" rtlCol="0" anchor="t" anchorCtr="0"/>
                        <a:lstStyle/>
                        <a:p>
                          <a:pPr algn="ctr">
                            <a:buNone/>
                          </a:pPr>
                          <a:endParaRPr lang="en-US" sz="1500" dirty="0" smtClean="0">
                            <a:solidFill>
                              <a:schemeClr val="tx1"/>
                            </a:solidFill>
                            <a:latin typeface="Courier New" pitchFamily="49" charset="0"/>
                            <a:cs typeface="Courier New" pitchFamily="49" charset="0"/>
                          </a:endParaRPr>
                        </a:p>
                      </p:txBody>
                    </p:sp>
                    <p:sp>
                      <p:nvSpPr>
                        <p:cNvPr id="51" name="Rectangle 50"/>
                        <p:cNvSpPr/>
                        <p:nvPr/>
                      </p:nvSpPr>
                      <p:spPr>
                        <a:xfrm>
                          <a:off x="7607300" y="3378200"/>
                          <a:ext cx="292100" cy="317500"/>
                        </a:xfrm>
                        <a:prstGeom prst="rect">
                          <a:avLst/>
                        </a:prstGeom>
                        <a:grpFill/>
                        <a:effectLst/>
                      </p:spPr>
                      <p:style>
                        <a:lnRef idx="1">
                          <a:schemeClr val="accent1"/>
                        </a:lnRef>
                        <a:fillRef idx="3">
                          <a:schemeClr val="accent1"/>
                        </a:fillRef>
                        <a:effectRef idx="2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lIns="91440" tIns="91440" rIns="91440" bIns="91440" rtlCol="0" anchor="t" anchorCtr="0"/>
                        <a:lstStyle/>
                        <a:p>
                          <a:pPr algn="ctr">
                            <a:buNone/>
                          </a:pPr>
                          <a:endParaRPr lang="en-US" sz="1500" dirty="0" smtClean="0">
                            <a:solidFill>
                              <a:schemeClr val="tx1"/>
                            </a:solidFill>
                            <a:latin typeface="Courier New" pitchFamily="49" charset="0"/>
                            <a:cs typeface="Courier New" pitchFamily="49" charset="0"/>
                          </a:endParaRPr>
                        </a:p>
                      </p:txBody>
                    </p:sp>
                    <p:sp>
                      <p:nvSpPr>
                        <p:cNvPr id="52" name="Rectangle 51"/>
                        <p:cNvSpPr/>
                        <p:nvPr/>
                      </p:nvSpPr>
                      <p:spPr>
                        <a:xfrm>
                          <a:off x="5562600" y="3695700"/>
                          <a:ext cx="292100" cy="317500"/>
                        </a:xfrm>
                        <a:prstGeom prst="rect">
                          <a:avLst/>
                        </a:prstGeom>
                        <a:grpFill/>
                        <a:effectLst/>
                      </p:spPr>
                      <p:style>
                        <a:lnRef idx="1">
                          <a:schemeClr val="accent1"/>
                        </a:lnRef>
                        <a:fillRef idx="3">
                          <a:schemeClr val="accent1"/>
                        </a:fillRef>
                        <a:effectRef idx="2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lIns="91440" tIns="91440" rIns="91440" bIns="91440" rtlCol="0" anchor="t" anchorCtr="0"/>
                        <a:lstStyle/>
                        <a:p>
                          <a:pPr algn="ctr">
                            <a:buNone/>
                          </a:pPr>
                          <a:endParaRPr lang="en-US" sz="1500" dirty="0" smtClean="0">
                            <a:solidFill>
                              <a:schemeClr val="tx1"/>
                            </a:solidFill>
                            <a:latin typeface="Courier New" pitchFamily="49" charset="0"/>
                            <a:cs typeface="Courier New" pitchFamily="49" charset="0"/>
                          </a:endParaRPr>
                        </a:p>
                      </p:txBody>
                    </p:sp>
                    <p:sp>
                      <p:nvSpPr>
                        <p:cNvPr id="53" name="Rectangle 52"/>
                        <p:cNvSpPr/>
                        <p:nvPr/>
                      </p:nvSpPr>
                      <p:spPr>
                        <a:xfrm>
                          <a:off x="6146800" y="3695700"/>
                          <a:ext cx="292100" cy="317500"/>
                        </a:xfrm>
                        <a:prstGeom prst="rect">
                          <a:avLst/>
                        </a:prstGeom>
                        <a:grpFill/>
                        <a:effectLst/>
                      </p:spPr>
                      <p:style>
                        <a:lnRef idx="1">
                          <a:schemeClr val="accent1"/>
                        </a:lnRef>
                        <a:fillRef idx="3">
                          <a:schemeClr val="accent1"/>
                        </a:fillRef>
                        <a:effectRef idx="2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lIns="91440" tIns="91440" rIns="91440" bIns="91440" rtlCol="0" anchor="t" anchorCtr="0"/>
                        <a:lstStyle/>
                        <a:p>
                          <a:pPr algn="ctr">
                            <a:buNone/>
                          </a:pPr>
                          <a:endParaRPr lang="en-US" sz="1500" dirty="0" smtClean="0">
                            <a:solidFill>
                              <a:schemeClr val="tx1"/>
                            </a:solidFill>
                            <a:latin typeface="Courier New" pitchFamily="49" charset="0"/>
                            <a:cs typeface="Courier New" pitchFamily="49" charset="0"/>
                          </a:endParaRPr>
                        </a:p>
                      </p:txBody>
                    </p:sp>
                    <p:sp>
                      <p:nvSpPr>
                        <p:cNvPr id="54" name="Rectangle 53"/>
                        <p:cNvSpPr/>
                        <p:nvPr/>
                      </p:nvSpPr>
                      <p:spPr>
                        <a:xfrm>
                          <a:off x="6731000" y="3695700"/>
                          <a:ext cx="292100" cy="317500"/>
                        </a:xfrm>
                        <a:prstGeom prst="rect">
                          <a:avLst/>
                        </a:prstGeom>
                        <a:grpFill/>
                        <a:effectLst/>
                      </p:spPr>
                      <p:style>
                        <a:lnRef idx="1">
                          <a:schemeClr val="accent1"/>
                        </a:lnRef>
                        <a:fillRef idx="3">
                          <a:schemeClr val="accent1"/>
                        </a:fillRef>
                        <a:effectRef idx="2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lIns="91440" tIns="91440" rIns="91440" bIns="91440" rtlCol="0" anchor="t" anchorCtr="0"/>
                        <a:lstStyle/>
                        <a:p>
                          <a:pPr algn="ctr">
                            <a:buNone/>
                          </a:pPr>
                          <a:endParaRPr lang="en-US" sz="1500" dirty="0" smtClean="0">
                            <a:solidFill>
                              <a:schemeClr val="tx1"/>
                            </a:solidFill>
                            <a:latin typeface="Courier New" pitchFamily="49" charset="0"/>
                            <a:cs typeface="Courier New" pitchFamily="49" charset="0"/>
                          </a:endParaRPr>
                        </a:p>
                      </p:txBody>
                    </p:sp>
                    <p:sp>
                      <p:nvSpPr>
                        <p:cNvPr id="55" name="Rectangle 54"/>
                        <p:cNvSpPr/>
                        <p:nvPr/>
                      </p:nvSpPr>
                      <p:spPr>
                        <a:xfrm>
                          <a:off x="7315200" y="3695700"/>
                          <a:ext cx="292100" cy="317500"/>
                        </a:xfrm>
                        <a:prstGeom prst="rect">
                          <a:avLst/>
                        </a:prstGeom>
                        <a:grpFill/>
                        <a:effectLst/>
                      </p:spPr>
                      <p:style>
                        <a:lnRef idx="1">
                          <a:schemeClr val="accent1"/>
                        </a:lnRef>
                        <a:fillRef idx="3">
                          <a:schemeClr val="accent1"/>
                        </a:fillRef>
                        <a:effectRef idx="2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lIns="91440" tIns="91440" rIns="91440" bIns="91440" rtlCol="0" anchor="t" anchorCtr="0"/>
                        <a:lstStyle/>
                        <a:p>
                          <a:pPr algn="ctr">
                            <a:buNone/>
                          </a:pPr>
                          <a:endParaRPr lang="en-US" sz="1500" dirty="0" smtClean="0">
                            <a:solidFill>
                              <a:schemeClr val="tx1"/>
                            </a:solidFill>
                            <a:latin typeface="Courier New" pitchFamily="49" charset="0"/>
                            <a:cs typeface="Courier New" pitchFamily="49" charset="0"/>
                          </a:endParaRPr>
                        </a:p>
                      </p:txBody>
                    </p:sp>
                    <p:sp>
                      <p:nvSpPr>
                        <p:cNvPr id="56" name="Rectangle 55"/>
                        <p:cNvSpPr/>
                        <p:nvPr/>
                      </p:nvSpPr>
                      <p:spPr>
                        <a:xfrm>
                          <a:off x="7607300" y="3695700"/>
                          <a:ext cx="292100" cy="317500"/>
                        </a:xfrm>
                        <a:prstGeom prst="rect">
                          <a:avLst/>
                        </a:prstGeom>
                        <a:grpFill/>
                        <a:effectLst/>
                      </p:spPr>
                      <p:style>
                        <a:lnRef idx="1">
                          <a:schemeClr val="accent1"/>
                        </a:lnRef>
                        <a:fillRef idx="3">
                          <a:schemeClr val="accent1"/>
                        </a:fillRef>
                        <a:effectRef idx="2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lIns="91440" tIns="91440" rIns="91440" bIns="91440" rtlCol="0" anchor="t" anchorCtr="0"/>
                        <a:lstStyle/>
                        <a:p>
                          <a:pPr algn="ctr">
                            <a:buNone/>
                          </a:pPr>
                          <a:endParaRPr lang="en-US" sz="1500" dirty="0" smtClean="0">
                            <a:solidFill>
                              <a:schemeClr val="tx1"/>
                            </a:solidFill>
                            <a:latin typeface="Courier New" pitchFamily="49" charset="0"/>
                            <a:cs typeface="Courier New" pitchFamily="49" charset="0"/>
                          </a:endParaRPr>
                        </a:p>
                      </p:txBody>
                    </p:sp>
                    <p:sp>
                      <p:nvSpPr>
                        <p:cNvPr id="57" name="Rectangle 56"/>
                        <p:cNvSpPr/>
                        <p:nvPr/>
                      </p:nvSpPr>
                      <p:spPr>
                        <a:xfrm>
                          <a:off x="5562600" y="4013200"/>
                          <a:ext cx="292100" cy="317500"/>
                        </a:xfrm>
                        <a:prstGeom prst="rect">
                          <a:avLst/>
                        </a:prstGeom>
                        <a:grpFill/>
                        <a:effectLst/>
                      </p:spPr>
                      <p:style>
                        <a:lnRef idx="1">
                          <a:schemeClr val="accent1"/>
                        </a:lnRef>
                        <a:fillRef idx="3">
                          <a:schemeClr val="accent1"/>
                        </a:fillRef>
                        <a:effectRef idx="2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lIns="91440" tIns="91440" rIns="91440" bIns="91440" rtlCol="0" anchor="t" anchorCtr="0"/>
                        <a:lstStyle/>
                        <a:p>
                          <a:pPr algn="ctr">
                            <a:buNone/>
                          </a:pPr>
                          <a:endParaRPr lang="en-US" sz="1500" dirty="0" smtClean="0">
                            <a:solidFill>
                              <a:schemeClr val="tx1"/>
                            </a:solidFill>
                            <a:latin typeface="Courier New" pitchFamily="49" charset="0"/>
                            <a:cs typeface="Courier New" pitchFamily="49" charset="0"/>
                          </a:endParaRPr>
                        </a:p>
                      </p:txBody>
                    </p:sp>
                    <p:sp>
                      <p:nvSpPr>
                        <p:cNvPr id="58" name="Rectangle 57"/>
                        <p:cNvSpPr/>
                        <p:nvPr/>
                      </p:nvSpPr>
                      <p:spPr>
                        <a:xfrm>
                          <a:off x="5854700" y="4013200"/>
                          <a:ext cx="292100" cy="317500"/>
                        </a:xfrm>
                        <a:prstGeom prst="rect">
                          <a:avLst/>
                        </a:prstGeom>
                        <a:grpFill/>
                        <a:effectLst/>
                      </p:spPr>
                      <p:style>
                        <a:lnRef idx="1">
                          <a:schemeClr val="accent1"/>
                        </a:lnRef>
                        <a:fillRef idx="3">
                          <a:schemeClr val="accent1"/>
                        </a:fillRef>
                        <a:effectRef idx="2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lIns="91440" tIns="91440" rIns="91440" bIns="91440" rtlCol="0" anchor="t" anchorCtr="0"/>
                        <a:lstStyle/>
                        <a:p>
                          <a:pPr algn="ctr">
                            <a:buNone/>
                          </a:pPr>
                          <a:endParaRPr lang="en-US" sz="1500" dirty="0" smtClean="0">
                            <a:solidFill>
                              <a:schemeClr val="tx1"/>
                            </a:solidFill>
                            <a:latin typeface="Courier New" pitchFamily="49" charset="0"/>
                            <a:cs typeface="Courier New" pitchFamily="49" charset="0"/>
                          </a:endParaRPr>
                        </a:p>
                      </p:txBody>
                    </p:sp>
                    <p:sp>
                      <p:nvSpPr>
                        <p:cNvPr id="59" name="Rectangle 58"/>
                        <p:cNvSpPr/>
                        <p:nvPr/>
                      </p:nvSpPr>
                      <p:spPr>
                        <a:xfrm>
                          <a:off x="6438900" y="4013200"/>
                          <a:ext cx="292100" cy="317500"/>
                        </a:xfrm>
                        <a:prstGeom prst="rect">
                          <a:avLst/>
                        </a:prstGeom>
                        <a:grpFill/>
                        <a:effectLst/>
                      </p:spPr>
                      <p:style>
                        <a:lnRef idx="1">
                          <a:schemeClr val="accent1"/>
                        </a:lnRef>
                        <a:fillRef idx="3">
                          <a:schemeClr val="accent1"/>
                        </a:fillRef>
                        <a:effectRef idx="2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lIns="91440" tIns="91440" rIns="91440" bIns="91440" rtlCol="0" anchor="t" anchorCtr="0"/>
                        <a:lstStyle/>
                        <a:p>
                          <a:pPr algn="ctr">
                            <a:buNone/>
                          </a:pPr>
                          <a:endParaRPr lang="en-US" sz="1500" dirty="0" smtClean="0">
                            <a:solidFill>
                              <a:schemeClr val="tx1"/>
                            </a:solidFill>
                            <a:latin typeface="Courier New" pitchFamily="49" charset="0"/>
                            <a:cs typeface="Courier New" pitchFamily="49" charset="0"/>
                          </a:endParaRPr>
                        </a:p>
                      </p:txBody>
                    </p:sp>
                    <p:sp>
                      <p:nvSpPr>
                        <p:cNvPr id="60" name="Rectangle 59"/>
                        <p:cNvSpPr/>
                        <p:nvPr/>
                      </p:nvSpPr>
                      <p:spPr>
                        <a:xfrm>
                          <a:off x="7023100" y="4013200"/>
                          <a:ext cx="292100" cy="317500"/>
                        </a:xfrm>
                        <a:prstGeom prst="rect">
                          <a:avLst/>
                        </a:prstGeom>
                        <a:grpFill/>
                        <a:effectLst/>
                      </p:spPr>
                      <p:style>
                        <a:lnRef idx="1">
                          <a:schemeClr val="accent1"/>
                        </a:lnRef>
                        <a:fillRef idx="3">
                          <a:schemeClr val="accent1"/>
                        </a:fillRef>
                        <a:effectRef idx="2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lIns="91440" tIns="91440" rIns="91440" bIns="91440" rtlCol="0" anchor="t" anchorCtr="0"/>
                        <a:lstStyle/>
                        <a:p>
                          <a:pPr algn="ctr">
                            <a:buNone/>
                          </a:pPr>
                          <a:endParaRPr lang="en-US" sz="1500" dirty="0" smtClean="0">
                            <a:solidFill>
                              <a:schemeClr val="tx1"/>
                            </a:solidFill>
                            <a:latin typeface="Courier New" pitchFamily="49" charset="0"/>
                            <a:cs typeface="Courier New" pitchFamily="49" charset="0"/>
                          </a:endParaRPr>
                        </a:p>
                      </p:txBody>
                    </p:sp>
                    <p:sp>
                      <p:nvSpPr>
                        <p:cNvPr id="61" name="Rectangle 60"/>
                        <p:cNvSpPr/>
                        <p:nvPr/>
                      </p:nvSpPr>
                      <p:spPr>
                        <a:xfrm>
                          <a:off x="7607300" y="4013200"/>
                          <a:ext cx="292100" cy="317500"/>
                        </a:xfrm>
                        <a:prstGeom prst="rect">
                          <a:avLst/>
                        </a:prstGeom>
                        <a:grpFill/>
                        <a:effectLst/>
                      </p:spPr>
                      <p:style>
                        <a:lnRef idx="1">
                          <a:schemeClr val="accent1"/>
                        </a:lnRef>
                        <a:fillRef idx="3">
                          <a:schemeClr val="accent1"/>
                        </a:fillRef>
                        <a:effectRef idx="2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lIns="91440" tIns="91440" rIns="91440" bIns="91440" rtlCol="0" anchor="t" anchorCtr="0"/>
                        <a:lstStyle/>
                        <a:p>
                          <a:pPr algn="ctr">
                            <a:buNone/>
                          </a:pPr>
                          <a:endParaRPr lang="en-US" sz="1500" dirty="0" smtClean="0">
                            <a:solidFill>
                              <a:schemeClr val="tx1"/>
                            </a:solidFill>
                            <a:latin typeface="Courier New" pitchFamily="49" charset="0"/>
                            <a:cs typeface="Courier New" pitchFamily="49" charset="0"/>
                          </a:endParaRPr>
                        </a:p>
                      </p:txBody>
                    </p:sp>
                    <p:sp>
                      <p:nvSpPr>
                        <p:cNvPr id="62" name="Rectangle 61"/>
                        <p:cNvSpPr/>
                        <p:nvPr/>
                      </p:nvSpPr>
                      <p:spPr>
                        <a:xfrm>
                          <a:off x="5562600" y="4330700"/>
                          <a:ext cx="292100" cy="317500"/>
                        </a:xfrm>
                        <a:prstGeom prst="rect">
                          <a:avLst/>
                        </a:prstGeom>
                        <a:grpFill/>
                        <a:effectLst/>
                      </p:spPr>
                      <p:style>
                        <a:lnRef idx="1">
                          <a:schemeClr val="accent1"/>
                        </a:lnRef>
                        <a:fillRef idx="3">
                          <a:schemeClr val="accent1"/>
                        </a:fillRef>
                        <a:effectRef idx="2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lIns="91440" tIns="91440" rIns="91440" bIns="91440" rtlCol="0" anchor="t" anchorCtr="0"/>
                        <a:lstStyle/>
                        <a:p>
                          <a:pPr algn="ctr">
                            <a:buNone/>
                          </a:pPr>
                          <a:endParaRPr lang="en-US" sz="1500" dirty="0" smtClean="0">
                            <a:solidFill>
                              <a:schemeClr val="tx1"/>
                            </a:solidFill>
                            <a:latin typeface="Courier New" pitchFamily="49" charset="0"/>
                            <a:cs typeface="Courier New" pitchFamily="49" charset="0"/>
                          </a:endParaRPr>
                        </a:p>
                      </p:txBody>
                    </p:sp>
                    <p:sp>
                      <p:nvSpPr>
                        <p:cNvPr id="63" name="Rectangle 62"/>
                        <p:cNvSpPr/>
                        <p:nvPr/>
                      </p:nvSpPr>
                      <p:spPr>
                        <a:xfrm>
                          <a:off x="5854700" y="4330700"/>
                          <a:ext cx="292100" cy="317500"/>
                        </a:xfrm>
                        <a:prstGeom prst="rect">
                          <a:avLst/>
                        </a:prstGeom>
                        <a:grpFill/>
                        <a:effectLst/>
                      </p:spPr>
                      <p:style>
                        <a:lnRef idx="1">
                          <a:schemeClr val="accent1"/>
                        </a:lnRef>
                        <a:fillRef idx="3">
                          <a:schemeClr val="accent1"/>
                        </a:fillRef>
                        <a:effectRef idx="2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lIns="91440" tIns="91440" rIns="91440" bIns="91440" rtlCol="0" anchor="t" anchorCtr="0"/>
                        <a:lstStyle/>
                        <a:p>
                          <a:pPr algn="ctr">
                            <a:buNone/>
                          </a:pPr>
                          <a:endParaRPr lang="en-US" sz="1500" dirty="0" smtClean="0">
                            <a:solidFill>
                              <a:schemeClr val="tx1"/>
                            </a:solidFill>
                            <a:latin typeface="Courier New" pitchFamily="49" charset="0"/>
                            <a:cs typeface="Courier New" pitchFamily="49" charset="0"/>
                          </a:endParaRPr>
                        </a:p>
                      </p:txBody>
                    </p:sp>
                    <p:sp>
                      <p:nvSpPr>
                        <p:cNvPr id="64" name="Rectangle 63"/>
                        <p:cNvSpPr/>
                        <p:nvPr/>
                      </p:nvSpPr>
                      <p:spPr>
                        <a:xfrm>
                          <a:off x="6146800" y="4330700"/>
                          <a:ext cx="292100" cy="317500"/>
                        </a:xfrm>
                        <a:prstGeom prst="rect">
                          <a:avLst/>
                        </a:prstGeom>
                        <a:grpFill/>
                        <a:effectLst/>
                      </p:spPr>
                      <p:style>
                        <a:lnRef idx="1">
                          <a:schemeClr val="accent1"/>
                        </a:lnRef>
                        <a:fillRef idx="3">
                          <a:schemeClr val="accent1"/>
                        </a:fillRef>
                        <a:effectRef idx="2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lIns="91440" tIns="91440" rIns="91440" bIns="91440" rtlCol="0" anchor="t" anchorCtr="0"/>
                        <a:lstStyle/>
                        <a:p>
                          <a:pPr algn="ctr">
                            <a:buNone/>
                          </a:pPr>
                          <a:endParaRPr lang="en-US" sz="1500" dirty="0" smtClean="0">
                            <a:solidFill>
                              <a:schemeClr val="tx1"/>
                            </a:solidFill>
                            <a:latin typeface="Courier New" pitchFamily="49" charset="0"/>
                            <a:cs typeface="Courier New" pitchFamily="49" charset="0"/>
                          </a:endParaRPr>
                        </a:p>
                      </p:txBody>
                    </p:sp>
                    <p:sp>
                      <p:nvSpPr>
                        <p:cNvPr id="65" name="Rectangle 64"/>
                        <p:cNvSpPr/>
                        <p:nvPr/>
                      </p:nvSpPr>
                      <p:spPr>
                        <a:xfrm>
                          <a:off x="6731000" y="4330700"/>
                          <a:ext cx="292100" cy="317500"/>
                        </a:xfrm>
                        <a:prstGeom prst="rect">
                          <a:avLst/>
                        </a:prstGeom>
                        <a:grpFill/>
                        <a:effectLst/>
                      </p:spPr>
                      <p:style>
                        <a:lnRef idx="1">
                          <a:schemeClr val="accent1"/>
                        </a:lnRef>
                        <a:fillRef idx="3">
                          <a:schemeClr val="accent1"/>
                        </a:fillRef>
                        <a:effectRef idx="2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lIns="91440" tIns="91440" rIns="91440" bIns="91440" rtlCol="0" anchor="t" anchorCtr="0"/>
                        <a:lstStyle/>
                        <a:p>
                          <a:pPr algn="ctr">
                            <a:buNone/>
                          </a:pPr>
                          <a:endParaRPr lang="en-US" sz="1500" dirty="0" smtClean="0">
                            <a:solidFill>
                              <a:schemeClr val="tx1"/>
                            </a:solidFill>
                            <a:latin typeface="Courier New" pitchFamily="49" charset="0"/>
                            <a:cs typeface="Courier New" pitchFamily="49" charset="0"/>
                          </a:endParaRPr>
                        </a:p>
                      </p:txBody>
                    </p:sp>
                    <p:sp>
                      <p:nvSpPr>
                        <p:cNvPr id="66" name="Rectangle 65"/>
                        <p:cNvSpPr/>
                        <p:nvPr/>
                      </p:nvSpPr>
                      <p:spPr>
                        <a:xfrm>
                          <a:off x="5562600" y="4648200"/>
                          <a:ext cx="292100" cy="317500"/>
                        </a:xfrm>
                        <a:prstGeom prst="rect">
                          <a:avLst/>
                        </a:prstGeom>
                        <a:grpFill/>
                        <a:effectLst/>
                      </p:spPr>
                      <p:style>
                        <a:lnRef idx="1">
                          <a:schemeClr val="accent1"/>
                        </a:lnRef>
                        <a:fillRef idx="3">
                          <a:schemeClr val="accent1"/>
                        </a:fillRef>
                        <a:effectRef idx="2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lIns="91440" tIns="91440" rIns="91440" bIns="91440" rtlCol="0" anchor="t" anchorCtr="0"/>
                        <a:lstStyle/>
                        <a:p>
                          <a:pPr algn="ctr">
                            <a:buNone/>
                          </a:pPr>
                          <a:endParaRPr lang="en-US" sz="1500" dirty="0" smtClean="0">
                            <a:solidFill>
                              <a:schemeClr val="tx1"/>
                            </a:solidFill>
                            <a:latin typeface="Courier New" pitchFamily="49" charset="0"/>
                            <a:cs typeface="Courier New" pitchFamily="49" charset="0"/>
                          </a:endParaRPr>
                        </a:p>
                      </p:txBody>
                    </p:sp>
                    <p:sp>
                      <p:nvSpPr>
                        <p:cNvPr id="67" name="Rectangle 66"/>
                        <p:cNvSpPr/>
                        <p:nvPr/>
                      </p:nvSpPr>
                      <p:spPr>
                        <a:xfrm>
                          <a:off x="6438900" y="4648200"/>
                          <a:ext cx="292100" cy="317500"/>
                        </a:xfrm>
                        <a:prstGeom prst="rect">
                          <a:avLst/>
                        </a:prstGeom>
                        <a:grpFill/>
                        <a:effectLst/>
                      </p:spPr>
                      <p:style>
                        <a:lnRef idx="1">
                          <a:schemeClr val="accent1"/>
                        </a:lnRef>
                        <a:fillRef idx="3">
                          <a:schemeClr val="accent1"/>
                        </a:fillRef>
                        <a:effectRef idx="2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lIns="91440" tIns="91440" rIns="91440" bIns="91440" rtlCol="0" anchor="t" anchorCtr="0"/>
                        <a:lstStyle/>
                        <a:p>
                          <a:pPr algn="ctr">
                            <a:buNone/>
                          </a:pPr>
                          <a:endParaRPr lang="en-US" sz="1500" dirty="0" smtClean="0">
                            <a:solidFill>
                              <a:schemeClr val="tx1"/>
                            </a:solidFill>
                            <a:latin typeface="Courier New" pitchFamily="49" charset="0"/>
                            <a:cs typeface="Courier New" pitchFamily="49" charset="0"/>
                          </a:endParaRPr>
                        </a:p>
                      </p:txBody>
                    </p:sp>
                    <p:sp>
                      <p:nvSpPr>
                        <p:cNvPr id="68" name="Rectangle 67"/>
                        <p:cNvSpPr/>
                        <p:nvPr/>
                      </p:nvSpPr>
                      <p:spPr>
                        <a:xfrm>
                          <a:off x="7023100" y="4648200"/>
                          <a:ext cx="292100" cy="317500"/>
                        </a:xfrm>
                        <a:prstGeom prst="rect">
                          <a:avLst/>
                        </a:prstGeom>
                        <a:grpFill/>
                        <a:effectLst/>
                      </p:spPr>
                      <p:style>
                        <a:lnRef idx="1">
                          <a:schemeClr val="accent1"/>
                        </a:lnRef>
                        <a:fillRef idx="3">
                          <a:schemeClr val="accent1"/>
                        </a:fillRef>
                        <a:effectRef idx="2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lIns="91440" tIns="91440" rIns="91440" bIns="91440" rtlCol="0" anchor="t" anchorCtr="0"/>
                        <a:lstStyle/>
                        <a:p>
                          <a:pPr algn="ctr">
                            <a:buNone/>
                          </a:pPr>
                          <a:endParaRPr lang="en-US" sz="1500" dirty="0" smtClean="0">
                            <a:solidFill>
                              <a:schemeClr val="tx1"/>
                            </a:solidFill>
                            <a:latin typeface="Courier New" pitchFamily="49" charset="0"/>
                            <a:cs typeface="Courier New" pitchFamily="49" charset="0"/>
                          </a:endParaRPr>
                        </a:p>
                      </p:txBody>
                    </p:sp>
                    <p:sp>
                      <p:nvSpPr>
                        <p:cNvPr id="69" name="Rectangle 68"/>
                        <p:cNvSpPr/>
                        <p:nvPr/>
                      </p:nvSpPr>
                      <p:spPr>
                        <a:xfrm>
                          <a:off x="7315200" y="4648200"/>
                          <a:ext cx="292100" cy="317500"/>
                        </a:xfrm>
                        <a:prstGeom prst="rect">
                          <a:avLst/>
                        </a:prstGeom>
                        <a:grpFill/>
                        <a:effectLst/>
                      </p:spPr>
                      <p:style>
                        <a:lnRef idx="1">
                          <a:schemeClr val="accent1"/>
                        </a:lnRef>
                        <a:fillRef idx="3">
                          <a:schemeClr val="accent1"/>
                        </a:fillRef>
                        <a:effectRef idx="2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lIns="91440" tIns="91440" rIns="91440" bIns="91440" rtlCol="0" anchor="t" anchorCtr="0"/>
                        <a:lstStyle/>
                        <a:p>
                          <a:pPr algn="ctr">
                            <a:buNone/>
                          </a:pPr>
                          <a:endParaRPr lang="en-US" sz="1500" dirty="0" smtClean="0">
                            <a:solidFill>
                              <a:schemeClr val="tx1"/>
                            </a:solidFill>
                            <a:latin typeface="Courier New" pitchFamily="49" charset="0"/>
                            <a:cs typeface="Courier New" pitchFamily="49" charset="0"/>
                          </a:endParaRPr>
                        </a:p>
                      </p:txBody>
                    </p:sp>
                    <p:sp>
                      <p:nvSpPr>
                        <p:cNvPr id="70" name="Rectangle 69"/>
                        <p:cNvSpPr/>
                        <p:nvPr/>
                      </p:nvSpPr>
                      <p:spPr>
                        <a:xfrm>
                          <a:off x="7607300" y="4648200"/>
                          <a:ext cx="292100" cy="317500"/>
                        </a:xfrm>
                        <a:prstGeom prst="rect">
                          <a:avLst/>
                        </a:prstGeom>
                        <a:grpFill/>
                        <a:effectLst/>
                      </p:spPr>
                      <p:style>
                        <a:lnRef idx="1">
                          <a:schemeClr val="accent1"/>
                        </a:lnRef>
                        <a:fillRef idx="3">
                          <a:schemeClr val="accent1"/>
                        </a:fillRef>
                        <a:effectRef idx="2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lIns="91440" tIns="91440" rIns="91440" bIns="91440" rtlCol="0" anchor="t" anchorCtr="0"/>
                        <a:lstStyle/>
                        <a:p>
                          <a:pPr algn="ctr">
                            <a:buNone/>
                          </a:pPr>
                          <a:endParaRPr lang="en-US" sz="1500" dirty="0" smtClean="0">
                            <a:solidFill>
                              <a:schemeClr val="tx1"/>
                            </a:solidFill>
                            <a:latin typeface="Courier New" pitchFamily="49" charset="0"/>
                            <a:cs typeface="Courier New" pitchFamily="49" charset="0"/>
                          </a:endParaRPr>
                        </a:p>
                      </p:txBody>
                    </p:sp>
                    <p:sp>
                      <p:nvSpPr>
                        <p:cNvPr id="71" name="Rectangle 70"/>
                        <p:cNvSpPr/>
                        <p:nvPr/>
                      </p:nvSpPr>
                      <p:spPr>
                        <a:xfrm>
                          <a:off x="5562600" y="4965700"/>
                          <a:ext cx="292100" cy="317500"/>
                        </a:xfrm>
                        <a:prstGeom prst="rect">
                          <a:avLst/>
                        </a:prstGeom>
                        <a:grpFill/>
                        <a:effectLst/>
                      </p:spPr>
                      <p:style>
                        <a:lnRef idx="1">
                          <a:schemeClr val="accent1"/>
                        </a:lnRef>
                        <a:fillRef idx="3">
                          <a:schemeClr val="accent1"/>
                        </a:fillRef>
                        <a:effectRef idx="2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lIns="91440" tIns="91440" rIns="91440" bIns="91440" rtlCol="0" anchor="t" anchorCtr="0"/>
                        <a:lstStyle/>
                        <a:p>
                          <a:pPr algn="ctr">
                            <a:buNone/>
                          </a:pPr>
                          <a:endParaRPr lang="en-US" sz="1500" dirty="0" smtClean="0">
                            <a:solidFill>
                              <a:schemeClr val="tx1"/>
                            </a:solidFill>
                            <a:latin typeface="Courier New" pitchFamily="49" charset="0"/>
                            <a:cs typeface="Courier New" pitchFamily="49" charset="0"/>
                          </a:endParaRPr>
                        </a:p>
                      </p:txBody>
                    </p:sp>
                    <p:sp>
                      <p:nvSpPr>
                        <p:cNvPr id="72" name="Rectangle 71"/>
                        <p:cNvSpPr/>
                        <p:nvPr/>
                      </p:nvSpPr>
                      <p:spPr>
                        <a:xfrm>
                          <a:off x="5854700" y="4965700"/>
                          <a:ext cx="292100" cy="317500"/>
                        </a:xfrm>
                        <a:prstGeom prst="rect">
                          <a:avLst/>
                        </a:prstGeom>
                        <a:grpFill/>
                        <a:effectLst/>
                      </p:spPr>
                      <p:style>
                        <a:lnRef idx="1">
                          <a:schemeClr val="accent1"/>
                        </a:lnRef>
                        <a:fillRef idx="3">
                          <a:schemeClr val="accent1"/>
                        </a:fillRef>
                        <a:effectRef idx="2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lIns="91440" tIns="91440" rIns="91440" bIns="91440" rtlCol="0" anchor="t" anchorCtr="0"/>
                        <a:lstStyle/>
                        <a:p>
                          <a:pPr algn="ctr">
                            <a:buNone/>
                          </a:pPr>
                          <a:endParaRPr lang="en-US" sz="1500" dirty="0" smtClean="0">
                            <a:solidFill>
                              <a:schemeClr val="tx1"/>
                            </a:solidFill>
                            <a:latin typeface="Courier New" pitchFamily="49" charset="0"/>
                            <a:cs typeface="Courier New" pitchFamily="49" charset="0"/>
                          </a:endParaRPr>
                        </a:p>
                      </p:txBody>
                    </p:sp>
                    <p:sp>
                      <p:nvSpPr>
                        <p:cNvPr id="73" name="Rectangle 72"/>
                        <p:cNvSpPr/>
                        <p:nvPr/>
                      </p:nvSpPr>
                      <p:spPr>
                        <a:xfrm>
                          <a:off x="6146800" y="4965700"/>
                          <a:ext cx="292100" cy="317500"/>
                        </a:xfrm>
                        <a:prstGeom prst="rect">
                          <a:avLst/>
                        </a:prstGeom>
                        <a:grpFill/>
                        <a:effectLst/>
                      </p:spPr>
                      <p:style>
                        <a:lnRef idx="1">
                          <a:schemeClr val="accent1"/>
                        </a:lnRef>
                        <a:fillRef idx="3">
                          <a:schemeClr val="accent1"/>
                        </a:fillRef>
                        <a:effectRef idx="2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lIns="91440" tIns="91440" rIns="91440" bIns="91440" rtlCol="0" anchor="t" anchorCtr="0"/>
                        <a:lstStyle/>
                        <a:p>
                          <a:pPr algn="ctr">
                            <a:buNone/>
                          </a:pPr>
                          <a:endParaRPr lang="en-US" sz="1500" dirty="0" smtClean="0">
                            <a:solidFill>
                              <a:schemeClr val="tx1"/>
                            </a:solidFill>
                            <a:latin typeface="Courier New" pitchFamily="49" charset="0"/>
                            <a:cs typeface="Courier New" pitchFamily="49" charset="0"/>
                          </a:endParaRPr>
                        </a:p>
                      </p:txBody>
                    </p:sp>
                    <p:sp>
                      <p:nvSpPr>
                        <p:cNvPr id="74" name="Rectangle 73"/>
                        <p:cNvSpPr/>
                        <p:nvPr/>
                      </p:nvSpPr>
                      <p:spPr>
                        <a:xfrm>
                          <a:off x="6438900" y="4965700"/>
                          <a:ext cx="292100" cy="317500"/>
                        </a:xfrm>
                        <a:prstGeom prst="rect">
                          <a:avLst/>
                        </a:prstGeom>
                        <a:grpFill/>
                        <a:effectLst/>
                      </p:spPr>
                      <p:style>
                        <a:lnRef idx="1">
                          <a:schemeClr val="accent1"/>
                        </a:lnRef>
                        <a:fillRef idx="3">
                          <a:schemeClr val="accent1"/>
                        </a:fillRef>
                        <a:effectRef idx="2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lIns="91440" tIns="91440" rIns="91440" bIns="91440" rtlCol="0" anchor="t" anchorCtr="0"/>
                        <a:lstStyle/>
                        <a:p>
                          <a:pPr algn="ctr">
                            <a:buNone/>
                          </a:pPr>
                          <a:endParaRPr lang="en-US" sz="1500" dirty="0" smtClean="0">
                            <a:solidFill>
                              <a:schemeClr val="tx1"/>
                            </a:solidFill>
                            <a:latin typeface="Courier New" pitchFamily="49" charset="0"/>
                            <a:cs typeface="Courier New" pitchFamily="49" charset="0"/>
                          </a:endParaRPr>
                        </a:p>
                      </p:txBody>
                    </p:sp>
                    <p:sp>
                      <p:nvSpPr>
                        <p:cNvPr id="75" name="Rectangle 74"/>
                        <p:cNvSpPr/>
                        <p:nvPr/>
                      </p:nvSpPr>
                      <p:spPr>
                        <a:xfrm>
                          <a:off x="6731000" y="4965700"/>
                          <a:ext cx="292100" cy="317500"/>
                        </a:xfrm>
                        <a:prstGeom prst="rect">
                          <a:avLst/>
                        </a:prstGeom>
                        <a:grpFill/>
                        <a:effectLst/>
                      </p:spPr>
                      <p:style>
                        <a:lnRef idx="1">
                          <a:schemeClr val="accent1"/>
                        </a:lnRef>
                        <a:fillRef idx="3">
                          <a:schemeClr val="accent1"/>
                        </a:fillRef>
                        <a:effectRef idx="2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lIns="91440" tIns="91440" rIns="91440" bIns="91440" rtlCol="0" anchor="t" anchorCtr="0"/>
                        <a:lstStyle/>
                        <a:p>
                          <a:pPr algn="ctr">
                            <a:buNone/>
                          </a:pPr>
                          <a:endParaRPr lang="en-US" sz="1500" dirty="0" smtClean="0">
                            <a:solidFill>
                              <a:schemeClr val="tx1"/>
                            </a:solidFill>
                            <a:latin typeface="Courier New" pitchFamily="49" charset="0"/>
                            <a:cs typeface="Courier New" pitchFamily="49" charset="0"/>
                          </a:endParaRPr>
                        </a:p>
                      </p:txBody>
                    </p:sp>
                    <p:sp>
                      <p:nvSpPr>
                        <p:cNvPr id="76" name="Rectangle 75"/>
                        <p:cNvSpPr/>
                        <p:nvPr/>
                      </p:nvSpPr>
                      <p:spPr>
                        <a:xfrm>
                          <a:off x="7023100" y="4965700"/>
                          <a:ext cx="292100" cy="317500"/>
                        </a:xfrm>
                        <a:prstGeom prst="rect">
                          <a:avLst/>
                        </a:prstGeom>
                        <a:grpFill/>
                        <a:effectLst/>
                      </p:spPr>
                      <p:style>
                        <a:lnRef idx="1">
                          <a:schemeClr val="accent1"/>
                        </a:lnRef>
                        <a:fillRef idx="3">
                          <a:schemeClr val="accent1"/>
                        </a:fillRef>
                        <a:effectRef idx="2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lIns="91440" tIns="91440" rIns="91440" bIns="91440" rtlCol="0" anchor="t" anchorCtr="0"/>
                        <a:lstStyle/>
                        <a:p>
                          <a:pPr algn="ctr">
                            <a:buNone/>
                          </a:pPr>
                          <a:endParaRPr lang="en-US" sz="1500" dirty="0" smtClean="0">
                            <a:solidFill>
                              <a:schemeClr val="tx1"/>
                            </a:solidFill>
                            <a:latin typeface="Courier New" pitchFamily="49" charset="0"/>
                            <a:cs typeface="Courier New" pitchFamily="49" charset="0"/>
                          </a:endParaRPr>
                        </a:p>
                      </p:txBody>
                    </p:sp>
                    <p:sp>
                      <p:nvSpPr>
                        <p:cNvPr id="77" name="Rectangle 76"/>
                        <p:cNvSpPr/>
                        <p:nvPr/>
                      </p:nvSpPr>
                      <p:spPr>
                        <a:xfrm>
                          <a:off x="7315200" y="4965700"/>
                          <a:ext cx="292100" cy="317500"/>
                        </a:xfrm>
                        <a:prstGeom prst="rect">
                          <a:avLst/>
                        </a:prstGeom>
                        <a:grpFill/>
                        <a:effectLst/>
                      </p:spPr>
                      <p:style>
                        <a:lnRef idx="1">
                          <a:schemeClr val="accent1"/>
                        </a:lnRef>
                        <a:fillRef idx="3">
                          <a:schemeClr val="accent1"/>
                        </a:fillRef>
                        <a:effectRef idx="2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lIns="91440" tIns="91440" rIns="91440" bIns="91440" rtlCol="0" anchor="t" anchorCtr="0"/>
                        <a:lstStyle/>
                        <a:p>
                          <a:pPr algn="ctr">
                            <a:buNone/>
                          </a:pPr>
                          <a:endParaRPr lang="en-US" sz="1500" dirty="0" smtClean="0">
                            <a:solidFill>
                              <a:schemeClr val="tx1"/>
                            </a:solidFill>
                            <a:latin typeface="Courier New" pitchFamily="49" charset="0"/>
                            <a:cs typeface="Courier New" pitchFamily="49" charset="0"/>
                          </a:endParaRPr>
                        </a:p>
                      </p:txBody>
                    </p:sp>
                    <p:sp>
                      <p:nvSpPr>
                        <p:cNvPr id="78" name="Rectangle 77"/>
                        <p:cNvSpPr/>
                        <p:nvPr/>
                      </p:nvSpPr>
                      <p:spPr>
                        <a:xfrm>
                          <a:off x="7607300" y="4965700"/>
                          <a:ext cx="292100" cy="317500"/>
                        </a:xfrm>
                        <a:prstGeom prst="rect">
                          <a:avLst/>
                        </a:prstGeom>
                        <a:grpFill/>
                        <a:effectLst/>
                      </p:spPr>
                      <p:style>
                        <a:lnRef idx="1">
                          <a:schemeClr val="accent1"/>
                        </a:lnRef>
                        <a:fillRef idx="3">
                          <a:schemeClr val="accent1"/>
                        </a:fillRef>
                        <a:effectRef idx="2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lIns="91440" tIns="91440" rIns="91440" bIns="91440" rtlCol="0" anchor="t" anchorCtr="0"/>
                        <a:lstStyle/>
                        <a:p>
                          <a:pPr algn="ctr">
                            <a:buNone/>
                          </a:pPr>
                          <a:endParaRPr lang="en-US" sz="1500" dirty="0" smtClean="0">
                            <a:solidFill>
                              <a:schemeClr val="tx1"/>
                            </a:solidFill>
                            <a:latin typeface="Courier New" pitchFamily="49" charset="0"/>
                            <a:cs typeface="Courier New" pitchFamily="49" charset="0"/>
                          </a:endParaRPr>
                        </a:p>
                      </p:txBody>
                    </p:sp>
                  </p:grpSp>
                </p:grpSp>
              </p:grpSp>
            </p:grpSp>
          </p:grpSp>
        </p:grpSp>
      </p:grpSp>
      <p:sp>
        <p:nvSpPr>
          <p:cNvPr id="154" name="TextBox 153"/>
          <p:cNvSpPr txBox="1"/>
          <p:nvPr/>
        </p:nvSpPr>
        <p:spPr>
          <a:xfrm>
            <a:off x="5270500" y="1916668"/>
            <a:ext cx="2336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 smtClean="0">
                <a:solidFill>
                  <a:schemeClr val="bg1"/>
                </a:solidFill>
              </a:rPr>
              <a:t>Buffer Cache</a:t>
            </a:r>
            <a:endParaRPr lang="en-US" b="1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199" y="729984"/>
            <a:ext cx="8181975" cy="5289816"/>
          </a:xfrm>
        </p:spPr>
        <p:txBody>
          <a:bodyPr/>
          <a:lstStyle/>
          <a:p>
            <a:pPr algn="ctr"/>
            <a:r>
              <a:rPr lang="en-US" dirty="0" smtClean="0"/>
              <a:t>Library Cache</a:t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Parsing and loading SQLHASH</a:t>
            </a:r>
            <a:br>
              <a:rPr lang="en-US" dirty="0" smtClean="0"/>
            </a:br>
            <a:r>
              <a:rPr lang="en-US" dirty="0" smtClean="0"/>
              <a:t>into the Library Cache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8859870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COLLAB_16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99"/>
        </a:solidFill>
      </a:spPr>
      <a:bodyPr lIns="91440" tIns="91440" rIns="91440" bIns="91440" rtlCol="0" anchor="t" anchorCtr="0"/>
      <a:lstStyle>
        <a:defPPr>
          <a:defRPr sz="1500" dirty="0" smtClean="0">
            <a:solidFill>
              <a:schemeClr val="tx1"/>
            </a:solidFill>
            <a:latin typeface="Courier New" pitchFamily="49" charset="0"/>
            <a:cs typeface="Courier New" pitchFamily="49" charset="0"/>
          </a:defRPr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>
        <a:ln w="12700">
          <a:solidFill>
            <a:schemeClr val="tx1"/>
          </a:solidFill>
          <a:tailEnd type="arrow"/>
        </a:ln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xmlns="" name="Presentation2" id="{45CFD53C-96A6-BA4B-BF42-37F19F087960}" vid="{5A7DDCB6-2A7C-C44E-849A-27C4C1AEFC2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Apex</Template>
  <TotalTime>6739</TotalTime>
  <Words>3904</Words>
  <Application>Microsoft Office PowerPoint</Application>
  <PresentationFormat>On-screen Show (4:3)</PresentationFormat>
  <Paragraphs>1035</Paragraphs>
  <Slides>77</Slides>
  <Notes>56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77</vt:i4>
      </vt:variant>
    </vt:vector>
  </HeadingPairs>
  <TitlesOfParts>
    <vt:vector size="78" baseType="lpstr">
      <vt:lpstr>COLLAB_16</vt:lpstr>
      <vt:lpstr>Slide 1</vt:lpstr>
      <vt:lpstr>Virtual Conference Attendees</vt:lpstr>
      <vt:lpstr>Who am I?</vt:lpstr>
      <vt:lpstr>Deep Dive Into A SELECT</vt:lpstr>
      <vt:lpstr>Database Environment Used</vt:lpstr>
      <vt:lpstr>Demo Objects</vt:lpstr>
      <vt:lpstr>Sample Query</vt:lpstr>
      <vt:lpstr>Simplified Oracle Architecture</vt:lpstr>
      <vt:lpstr>Library Cache  Parsing and loading SQLHASH into the Library Cache</vt:lpstr>
      <vt:lpstr>Parsing Process – First Execution</vt:lpstr>
      <vt:lpstr>Parsing Process – First Execution</vt:lpstr>
      <vt:lpstr>Library Cache Architecture - Past</vt:lpstr>
      <vt:lpstr>Library Cache Architecture – 11g+</vt:lpstr>
      <vt:lpstr>Parsing Process – Library Cache Detail</vt:lpstr>
      <vt:lpstr>Dump Explanation – cursortrace level 580</vt:lpstr>
      <vt:lpstr>SQLHASH to Hash Bucket – Details</vt:lpstr>
      <vt:lpstr>SQLHASH in Library Cache</vt:lpstr>
      <vt:lpstr>Hash Bucket Dump + Hash Chains</vt:lpstr>
      <vt:lpstr>Dump of Library Cache Buckets</vt:lpstr>
      <vt:lpstr>Dump of Library Hash Chain Summary</vt:lpstr>
      <vt:lpstr>What Do We Know At This Point?</vt:lpstr>
      <vt:lpstr>Dictionary Cache  Also known as Row Cache</vt:lpstr>
      <vt:lpstr>Data Dictionary</vt:lpstr>
      <vt:lpstr>Slide 24</vt:lpstr>
      <vt:lpstr>Parse is Complete – Now Execute  Finding the Blocks and Rows To Satisfy The Query</vt:lpstr>
      <vt:lpstr>Start With – What is Execution Plan?</vt:lpstr>
      <vt:lpstr>Index Tree – 3 Levels</vt:lpstr>
      <vt:lpstr>TT_IE1 Index Tree – 2 Levels</vt:lpstr>
      <vt:lpstr>Where To Start Index Read?</vt:lpstr>
      <vt:lpstr>10046 Trace</vt:lpstr>
      <vt:lpstr>TREEDUMP of Object 20679</vt:lpstr>
      <vt:lpstr>TT_IE1 Index Tree – Root Block Location</vt:lpstr>
      <vt:lpstr>Root Block 8531</vt:lpstr>
      <vt:lpstr>TT_IE1 Index Tree – Leaf Block Location</vt:lpstr>
      <vt:lpstr>TT_IE1 Index Leaf Node – Block 8563</vt:lpstr>
      <vt:lpstr>Data Block and Row Location</vt:lpstr>
      <vt:lpstr>Slide 37</vt:lpstr>
      <vt:lpstr>Working With The Buffer Cache</vt:lpstr>
      <vt:lpstr>Buffer Cache Introduction</vt:lpstr>
      <vt:lpstr>Buffer Cache Introduction</vt:lpstr>
      <vt:lpstr>Buffer Cache Design</vt:lpstr>
      <vt:lpstr>Buffer Cache Internals</vt:lpstr>
      <vt:lpstr>Reading Data Into Buffer Cache From Disk</vt:lpstr>
      <vt:lpstr>Reading Data Into Buffer Cache From Disk</vt:lpstr>
      <vt:lpstr>Reading Block Into Buffer Cache</vt:lpstr>
      <vt:lpstr>Reading Block Into Buffer Cache</vt:lpstr>
      <vt:lpstr>Reading Block Into Buffer Cache</vt:lpstr>
      <vt:lpstr>Reading Block Into Buffer Cache</vt:lpstr>
      <vt:lpstr>Reading Block Into Buffer Cache</vt:lpstr>
      <vt:lpstr>Reading Block Into Buffer Cache</vt:lpstr>
      <vt:lpstr>Reading Block Into Buffer Cache</vt:lpstr>
      <vt:lpstr>Reading Block Into Buffer Cache</vt:lpstr>
      <vt:lpstr>Reading Block Into Buffer Cache</vt:lpstr>
      <vt:lpstr>Reading Block Into Buffer Cache</vt:lpstr>
      <vt:lpstr>Reading Block Into Buffer Cache</vt:lpstr>
      <vt:lpstr>Difference Between Latch and Pin</vt:lpstr>
      <vt:lpstr>x$bh </vt:lpstr>
      <vt:lpstr>Reading Data Block Already In Buffer Cache</vt:lpstr>
      <vt:lpstr>Slide 59</vt:lpstr>
      <vt:lpstr>Reading A Block Currently Being Updated</vt:lpstr>
      <vt:lpstr>Block Cloning Process</vt:lpstr>
      <vt:lpstr>Block Cloning</vt:lpstr>
      <vt:lpstr>Block Cloning</vt:lpstr>
      <vt:lpstr>Block Cloning</vt:lpstr>
      <vt:lpstr>Block Cloning</vt:lpstr>
      <vt:lpstr>Block Cloning</vt:lpstr>
      <vt:lpstr>Block Cloning</vt:lpstr>
      <vt:lpstr>Block Cloning</vt:lpstr>
      <vt:lpstr>Block Cloning</vt:lpstr>
      <vt:lpstr>Block Cloning</vt:lpstr>
      <vt:lpstr>Block Cloning</vt:lpstr>
      <vt:lpstr>Slide 72</vt:lpstr>
      <vt:lpstr>Block Cloning Results</vt:lpstr>
      <vt:lpstr>Learning From Trace</vt:lpstr>
      <vt:lpstr>Buffer Cache</vt:lpstr>
      <vt:lpstr>Slide 76</vt:lpstr>
      <vt:lpstr>Slide 77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Chiamas, Tricia</dc:creator>
  <cp:lastModifiedBy>mcunningham</cp:lastModifiedBy>
  <cp:revision>326</cp:revision>
  <dcterms:created xsi:type="dcterms:W3CDTF">2015-12-07T17:07:14Z</dcterms:created>
  <dcterms:modified xsi:type="dcterms:W3CDTF">2016-04-05T04:44:16Z</dcterms:modified>
</cp:coreProperties>
</file>

<file path=docProps/thumbnail.jpeg>
</file>